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1" r:id="rId4"/>
  </p:sldMasterIdLst>
  <p:notesMasterIdLst>
    <p:notesMasterId r:id="rId10"/>
  </p:notesMasterIdLst>
  <p:handoutMasterIdLst>
    <p:handoutMasterId r:id="rId11"/>
  </p:handoutMasterIdLst>
  <p:sldIdLst>
    <p:sldId id="818" r:id="rId5"/>
    <p:sldId id="855" r:id="rId6"/>
    <p:sldId id="835" r:id="rId7"/>
    <p:sldId id="854" r:id="rId8"/>
    <p:sldId id="823" r:id="rId9"/>
  </p:sldIdLst>
  <p:sldSz cx="18288000" cy="13716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6" userDrawn="1">
          <p15:clr>
            <a:srgbClr val="A4A3A4"/>
          </p15:clr>
        </p15:guide>
        <p15:guide id="2" orient="horz" pos="8014" userDrawn="1">
          <p15:clr>
            <a:srgbClr val="A4A3A4"/>
          </p15:clr>
        </p15:guide>
        <p15:guide id="3" pos="10599" userDrawn="1">
          <p15:clr>
            <a:srgbClr val="A4A3A4"/>
          </p15:clr>
        </p15:guide>
        <p15:guide id="4" pos="92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294B"/>
    <a:srgbClr val="002060"/>
    <a:srgbClr val="F8FCF6"/>
    <a:srgbClr val="E2F0D9"/>
    <a:srgbClr val="445469"/>
    <a:srgbClr val="34B348"/>
    <a:srgbClr val="052669"/>
    <a:srgbClr val="9B244C"/>
    <a:srgbClr val="43A652"/>
    <a:srgbClr val="36AE4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76C89C-6B4D-4A17-B555-A2A90144687D}" v="1" dt="2022-06-24T16:58:49.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674" y="78"/>
      </p:cViewPr>
      <p:guideLst>
        <p:guide orient="horz" pos="626"/>
        <p:guide orient="horz" pos="8014"/>
        <p:guide pos="10599"/>
        <p:guide pos="923"/>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Mangels" userId="5cc8c22a-ffbb-4a95-94c2-268d8d6dca0e" providerId="ADAL" clId="{3A76C89C-6B4D-4A17-B555-A2A90144687D}"/>
    <pc:docChg chg="modSld">
      <pc:chgData name="Chris Mangels" userId="5cc8c22a-ffbb-4a95-94c2-268d8d6dca0e" providerId="ADAL" clId="{3A76C89C-6B4D-4A17-B555-A2A90144687D}" dt="2022-06-24T16:58:59.961" v="1" actId="207"/>
      <pc:docMkLst>
        <pc:docMk/>
      </pc:docMkLst>
      <pc:sldChg chg="modSp mod">
        <pc:chgData name="Chris Mangels" userId="5cc8c22a-ffbb-4a95-94c2-268d8d6dca0e" providerId="ADAL" clId="{3A76C89C-6B4D-4A17-B555-A2A90144687D}" dt="2022-06-24T16:58:59.961" v="1" actId="207"/>
        <pc:sldMkLst>
          <pc:docMk/>
          <pc:sldMk cId="320858906" sldId="818"/>
        </pc:sldMkLst>
        <pc:spChg chg="mod">
          <ac:chgData name="Chris Mangels" userId="5cc8c22a-ffbb-4a95-94c2-268d8d6dca0e" providerId="ADAL" clId="{3A76C89C-6B4D-4A17-B555-A2A90144687D}" dt="2022-06-24T16:58:59.961" v="1" actId="207"/>
          <ac:spMkLst>
            <pc:docMk/>
            <pc:sldMk cId="320858906" sldId="818"/>
            <ac:spMk id="6" creationId="{92D1A850-0E03-1612-F898-9B3FE9A91EBC}"/>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hyperlink" Target="tfpgroupupload.sharefile.com" TargetMode="External"/><Relationship Id="rId5" Type="http://schemas.openxmlformats.org/officeDocument/2006/relationships/image" Target="../media/image14.svg"/><Relationship Id="rId4"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5" Type="http://schemas.openxmlformats.org/officeDocument/2006/relationships/hyperlink" Target="tfpgroupupload.sharefile.com" TargetMode="External"/><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520BF6-D52C-4ECF-85D1-10B5D69F316E}" type="doc">
      <dgm:prSet loTypeId="urn:microsoft.com/office/officeart/2018/2/layout/IconLabelDescriptionList" loCatId="icon" qsTypeId="urn:microsoft.com/office/officeart/2005/8/quickstyle/simple1" qsCatId="simple" csTypeId="urn:microsoft.com/office/officeart/2018/5/colors/Iconchunking_neutralbg_colorful5" csCatId="colorful" phldr="1"/>
      <dgm:spPr/>
      <dgm:t>
        <a:bodyPr/>
        <a:lstStyle/>
        <a:p>
          <a:endParaRPr lang="en-US"/>
        </a:p>
      </dgm:t>
    </dgm:pt>
    <dgm:pt modelId="{6E55D5C6-4D79-48BB-9AF3-C11786E0204F}">
      <dgm:prSet/>
      <dgm:spPr/>
      <dgm:t>
        <a:bodyPr/>
        <a:lstStyle/>
        <a:p>
          <a:pPr>
            <a:defRPr b="1"/>
          </a:pPr>
          <a:r>
            <a:rPr lang="en-US" b="1" u="sng" dirty="0"/>
            <a:t>Key Dates / Term:</a:t>
          </a:r>
          <a:endParaRPr lang="en-US" dirty="0"/>
        </a:p>
      </dgm:t>
    </dgm:pt>
    <dgm:pt modelId="{F9244985-F028-4AC1-93EC-6EF69A9B5538}" type="parTrans" cxnId="{475A6E2E-AA8A-4878-8E63-A96EF84A7391}">
      <dgm:prSet/>
      <dgm:spPr/>
      <dgm:t>
        <a:bodyPr/>
        <a:lstStyle/>
        <a:p>
          <a:endParaRPr lang="en-US"/>
        </a:p>
      </dgm:t>
    </dgm:pt>
    <dgm:pt modelId="{257D66ED-43EC-4AD5-8837-1CD216BCD900}" type="sibTrans" cxnId="{475A6E2E-AA8A-4878-8E63-A96EF84A7391}">
      <dgm:prSet/>
      <dgm:spPr/>
      <dgm:t>
        <a:bodyPr/>
        <a:lstStyle/>
        <a:p>
          <a:endParaRPr lang="en-US"/>
        </a:p>
      </dgm:t>
    </dgm:pt>
    <dgm:pt modelId="{9A1E8088-2928-44E6-956B-83DEE93E2314}">
      <dgm:prSet custT="1"/>
      <dgm:spPr/>
      <dgm:t>
        <a:bodyPr/>
        <a:lstStyle/>
        <a:p>
          <a:r>
            <a:rPr lang="en-US" sz="2400" b="1" dirty="0"/>
            <a:t>ETP Contract Term</a:t>
          </a:r>
          <a:r>
            <a:rPr lang="en-US" sz="2400" dirty="0"/>
            <a:t>: 11/22/2021 - 11/21/2023</a:t>
          </a:r>
        </a:p>
      </dgm:t>
    </dgm:pt>
    <dgm:pt modelId="{1B711809-7DEC-4B0A-B99E-76B6C63957BC}" type="parTrans" cxnId="{B1462674-9992-47CE-A435-C8100131A66F}">
      <dgm:prSet/>
      <dgm:spPr/>
      <dgm:t>
        <a:bodyPr/>
        <a:lstStyle/>
        <a:p>
          <a:endParaRPr lang="en-US"/>
        </a:p>
      </dgm:t>
    </dgm:pt>
    <dgm:pt modelId="{3549FE2E-5BB3-464D-8ED4-F8EE19F736C6}" type="sibTrans" cxnId="{B1462674-9992-47CE-A435-C8100131A66F}">
      <dgm:prSet/>
      <dgm:spPr/>
      <dgm:t>
        <a:bodyPr/>
        <a:lstStyle/>
        <a:p>
          <a:endParaRPr lang="en-US"/>
        </a:p>
      </dgm:t>
    </dgm:pt>
    <dgm:pt modelId="{9A968B60-7262-4FD8-83AE-AEF32567500E}">
      <dgm:prSet custT="1"/>
      <dgm:spPr/>
      <dgm:t>
        <a:bodyPr/>
        <a:lstStyle/>
        <a:p>
          <a:r>
            <a:rPr lang="en-US" sz="2400" b="1" dirty="0"/>
            <a:t>Training Period</a:t>
          </a:r>
          <a:r>
            <a:rPr lang="en-US" sz="2400" dirty="0"/>
            <a:t>: 11/22/2021 - 8/23/2023 </a:t>
          </a:r>
        </a:p>
        <a:p>
          <a:r>
            <a:rPr lang="en-US" sz="2400" i="1" dirty="0"/>
            <a:t>(last three months of contract set aside for retention)</a:t>
          </a:r>
        </a:p>
      </dgm:t>
    </dgm:pt>
    <dgm:pt modelId="{56F39B4B-8631-4C83-81F3-B6804B065134}" type="parTrans" cxnId="{ED46B4E2-B6FF-4FB5-910E-E4EB073B71F0}">
      <dgm:prSet/>
      <dgm:spPr/>
      <dgm:t>
        <a:bodyPr/>
        <a:lstStyle/>
        <a:p>
          <a:endParaRPr lang="en-US"/>
        </a:p>
      </dgm:t>
    </dgm:pt>
    <dgm:pt modelId="{96481C8B-6CDB-4CE2-B1FF-511FBA42E43A}" type="sibTrans" cxnId="{ED46B4E2-B6FF-4FB5-910E-E4EB073B71F0}">
      <dgm:prSet/>
      <dgm:spPr/>
      <dgm:t>
        <a:bodyPr/>
        <a:lstStyle/>
        <a:p>
          <a:endParaRPr lang="en-US"/>
        </a:p>
      </dgm:t>
    </dgm:pt>
    <dgm:pt modelId="{0F84C8C9-332D-4309-94B4-9E95459C664F}">
      <dgm:prSet custT="1"/>
      <dgm:spPr/>
      <dgm:t>
        <a:bodyPr/>
        <a:lstStyle/>
        <a:p>
          <a:r>
            <a:rPr lang="en-US" sz="2400" dirty="0"/>
            <a:t>Training can go back to 11/22/2021 if properly documented.</a:t>
          </a:r>
          <a:endParaRPr lang="en-US" sz="1700" dirty="0"/>
        </a:p>
      </dgm:t>
    </dgm:pt>
    <dgm:pt modelId="{8C684544-CED2-497C-BE2B-71982F239B2B}" type="parTrans" cxnId="{8664F16A-5877-46CF-956A-8A666EF39507}">
      <dgm:prSet/>
      <dgm:spPr/>
      <dgm:t>
        <a:bodyPr/>
        <a:lstStyle/>
        <a:p>
          <a:endParaRPr lang="en-US"/>
        </a:p>
      </dgm:t>
    </dgm:pt>
    <dgm:pt modelId="{CD27E73C-458C-4CCD-B7CF-AC9ABA1CB2CA}" type="sibTrans" cxnId="{8664F16A-5877-46CF-956A-8A666EF39507}">
      <dgm:prSet/>
      <dgm:spPr/>
      <dgm:t>
        <a:bodyPr/>
        <a:lstStyle/>
        <a:p>
          <a:endParaRPr lang="en-US"/>
        </a:p>
      </dgm:t>
    </dgm:pt>
    <dgm:pt modelId="{07813AD8-6EDD-4521-8927-19ADDB3F5018}">
      <dgm:prSet custT="1"/>
      <dgm:spPr/>
      <dgm:t>
        <a:bodyPr/>
        <a:lstStyle/>
        <a:p>
          <a:pPr>
            <a:defRPr b="1"/>
          </a:pPr>
          <a:r>
            <a:rPr lang="en-US" sz="4400" b="1" u="sng" dirty="0"/>
            <a:t>Employee Eligibility:</a:t>
          </a:r>
          <a:endParaRPr lang="en-US" sz="4400" dirty="0"/>
        </a:p>
      </dgm:t>
    </dgm:pt>
    <dgm:pt modelId="{9A40C8EF-040E-4D6F-911B-7B6FB5E956A5}" type="parTrans" cxnId="{DD576B20-B19E-44D2-9AC6-E3209D3B0453}">
      <dgm:prSet/>
      <dgm:spPr/>
      <dgm:t>
        <a:bodyPr/>
        <a:lstStyle/>
        <a:p>
          <a:endParaRPr lang="en-US"/>
        </a:p>
      </dgm:t>
    </dgm:pt>
    <dgm:pt modelId="{68505B90-A1CD-4BFD-BFA1-0DCE6745940E}" type="sibTrans" cxnId="{DD576B20-B19E-44D2-9AC6-E3209D3B0453}">
      <dgm:prSet/>
      <dgm:spPr/>
      <dgm:t>
        <a:bodyPr/>
        <a:lstStyle/>
        <a:p>
          <a:endParaRPr lang="en-US"/>
        </a:p>
      </dgm:t>
    </dgm:pt>
    <dgm:pt modelId="{20155383-2031-4A73-9943-AB274A13D434}">
      <dgm:prSet custT="1"/>
      <dgm:spPr/>
      <dgm:t>
        <a:bodyPr/>
        <a:lstStyle/>
        <a:p>
          <a:r>
            <a:rPr lang="en-US" sz="2400" dirty="0"/>
            <a:t>Must be your full-time workers (35 hours or more per week) during the 90-days following training (the retention period) and during this retention period, they must make at least $15.00-$19.12 (depending on the county where they work)</a:t>
          </a:r>
        </a:p>
      </dgm:t>
    </dgm:pt>
    <dgm:pt modelId="{C1DA1622-B731-414E-B934-4C77D2E1A99F}" type="parTrans" cxnId="{34800125-885B-45FC-B497-B54776B8E9AD}">
      <dgm:prSet/>
      <dgm:spPr/>
      <dgm:t>
        <a:bodyPr/>
        <a:lstStyle/>
        <a:p>
          <a:endParaRPr lang="en-US"/>
        </a:p>
      </dgm:t>
    </dgm:pt>
    <dgm:pt modelId="{BB680366-172B-47D6-A98B-6DA0F6BC909A}" type="sibTrans" cxnId="{34800125-885B-45FC-B497-B54776B8E9AD}">
      <dgm:prSet/>
      <dgm:spPr/>
      <dgm:t>
        <a:bodyPr/>
        <a:lstStyle/>
        <a:p>
          <a:endParaRPr lang="en-US"/>
        </a:p>
      </dgm:t>
    </dgm:pt>
    <dgm:pt modelId="{CD0003D4-3524-495E-AE53-8F751335E205}">
      <dgm:prSet custT="1"/>
      <dgm:spPr/>
      <dgm:t>
        <a:bodyPr/>
        <a:lstStyle/>
        <a:p>
          <a:r>
            <a:rPr lang="en-US" sz="2400"/>
            <a:t>Must be in an eligible job classification/function or job family based on those included in the grant:</a:t>
          </a:r>
        </a:p>
      </dgm:t>
    </dgm:pt>
    <dgm:pt modelId="{0D0DD8D8-14B4-4294-B30E-33B4C0C0D6D6}" type="parTrans" cxnId="{E93B1823-2589-4C1E-98DF-A58D042CFD7B}">
      <dgm:prSet/>
      <dgm:spPr/>
      <dgm:t>
        <a:bodyPr/>
        <a:lstStyle/>
        <a:p>
          <a:endParaRPr lang="en-US"/>
        </a:p>
      </dgm:t>
    </dgm:pt>
    <dgm:pt modelId="{F6125187-C829-4AC2-95DF-C0E45B09C7C1}" type="sibTrans" cxnId="{E93B1823-2589-4C1E-98DF-A58D042CFD7B}">
      <dgm:prSet/>
      <dgm:spPr/>
      <dgm:t>
        <a:bodyPr/>
        <a:lstStyle/>
        <a:p>
          <a:endParaRPr lang="en-US"/>
        </a:p>
      </dgm:t>
    </dgm:pt>
    <dgm:pt modelId="{7E035B18-1FE6-4A4A-886C-3FBE0B9E1E0D}">
      <dgm:prSet custT="1"/>
      <dgm:spPr/>
      <dgm:t>
        <a:bodyPr/>
        <a:lstStyle/>
        <a:p>
          <a:r>
            <a:rPr lang="en-US" sz="2400"/>
            <a:t>Operations, Manufacturing, Logistics/Warehouse/Distribution</a:t>
          </a:r>
        </a:p>
      </dgm:t>
    </dgm:pt>
    <dgm:pt modelId="{A908E9A0-7C80-4AB6-9198-6F207A08E1B5}" type="parTrans" cxnId="{656B207F-9206-4740-9314-60A81DA705A8}">
      <dgm:prSet/>
      <dgm:spPr/>
      <dgm:t>
        <a:bodyPr/>
        <a:lstStyle/>
        <a:p>
          <a:endParaRPr lang="en-US"/>
        </a:p>
      </dgm:t>
    </dgm:pt>
    <dgm:pt modelId="{7F9D3700-190B-410F-9C06-81252EAE77EF}" type="sibTrans" cxnId="{656B207F-9206-4740-9314-60A81DA705A8}">
      <dgm:prSet/>
      <dgm:spPr/>
      <dgm:t>
        <a:bodyPr/>
        <a:lstStyle/>
        <a:p>
          <a:endParaRPr lang="en-US"/>
        </a:p>
      </dgm:t>
    </dgm:pt>
    <dgm:pt modelId="{52984DDD-FAB1-44F9-8AEC-ADFD73859A49}">
      <dgm:prSet custT="1"/>
      <dgm:spPr/>
      <dgm:t>
        <a:bodyPr/>
        <a:lstStyle/>
        <a:p>
          <a:r>
            <a:rPr lang="en-US" sz="2400"/>
            <a:t>Engineering/IT Staff, Sales/Marketing Staff</a:t>
          </a:r>
        </a:p>
      </dgm:t>
    </dgm:pt>
    <dgm:pt modelId="{A8B47430-D611-4AF3-8244-489D92DC9BE3}" type="parTrans" cxnId="{81961CF0-DF98-4A9C-AC13-C24E168B5564}">
      <dgm:prSet/>
      <dgm:spPr/>
      <dgm:t>
        <a:bodyPr/>
        <a:lstStyle/>
        <a:p>
          <a:endParaRPr lang="en-US"/>
        </a:p>
      </dgm:t>
    </dgm:pt>
    <dgm:pt modelId="{9551781E-ED45-4446-AF39-84340BBED3D9}" type="sibTrans" cxnId="{81961CF0-DF98-4A9C-AC13-C24E168B5564}">
      <dgm:prSet/>
      <dgm:spPr/>
      <dgm:t>
        <a:bodyPr/>
        <a:lstStyle/>
        <a:p>
          <a:endParaRPr lang="en-US"/>
        </a:p>
      </dgm:t>
    </dgm:pt>
    <dgm:pt modelId="{B95DF745-4786-4CA9-A3F7-8C3AB13FD652}">
      <dgm:prSet custT="1"/>
      <dgm:spPr/>
      <dgm:t>
        <a:bodyPr/>
        <a:lstStyle/>
        <a:p>
          <a:r>
            <a:rPr lang="en-US" sz="2400"/>
            <a:t>Quality Assurance Staff</a:t>
          </a:r>
        </a:p>
      </dgm:t>
    </dgm:pt>
    <dgm:pt modelId="{85983391-7735-4017-853A-291B0B48C32B}" type="parTrans" cxnId="{34ACB765-26BB-4A5E-A0B8-CF2FE06F996E}">
      <dgm:prSet/>
      <dgm:spPr/>
      <dgm:t>
        <a:bodyPr/>
        <a:lstStyle/>
        <a:p>
          <a:endParaRPr lang="en-US"/>
        </a:p>
      </dgm:t>
    </dgm:pt>
    <dgm:pt modelId="{C4E4CC0A-4AF9-4374-88EB-8CBFF98E0EBE}" type="sibTrans" cxnId="{34ACB765-26BB-4A5E-A0B8-CF2FE06F996E}">
      <dgm:prSet/>
      <dgm:spPr/>
      <dgm:t>
        <a:bodyPr/>
        <a:lstStyle/>
        <a:p>
          <a:endParaRPr lang="en-US"/>
        </a:p>
      </dgm:t>
    </dgm:pt>
    <dgm:pt modelId="{17B4D405-F502-42AF-B93A-B93ADC581280}">
      <dgm:prSet custT="1"/>
      <dgm:spPr/>
      <dgm:t>
        <a:bodyPr/>
        <a:lstStyle/>
        <a:p>
          <a:r>
            <a:rPr lang="en-US" sz="2400"/>
            <a:t>Supervisor/Manager</a:t>
          </a:r>
        </a:p>
      </dgm:t>
    </dgm:pt>
    <dgm:pt modelId="{51426DC8-6C8E-4BD7-8E50-2CE668F90983}" type="parTrans" cxnId="{147AC491-7541-4BA9-8C21-C4EF8B9D6FB5}">
      <dgm:prSet/>
      <dgm:spPr/>
      <dgm:t>
        <a:bodyPr/>
        <a:lstStyle/>
        <a:p>
          <a:endParaRPr lang="en-US"/>
        </a:p>
      </dgm:t>
    </dgm:pt>
    <dgm:pt modelId="{83DE3AF6-47BB-4E9A-BDD0-A04AA8560F26}" type="sibTrans" cxnId="{147AC491-7541-4BA9-8C21-C4EF8B9D6FB5}">
      <dgm:prSet/>
      <dgm:spPr/>
      <dgm:t>
        <a:bodyPr/>
        <a:lstStyle/>
        <a:p>
          <a:endParaRPr lang="en-US"/>
        </a:p>
      </dgm:t>
    </dgm:pt>
    <dgm:pt modelId="{7D0344E7-A468-4309-8E59-030365AB8B28}">
      <dgm:prSet custT="1"/>
      <dgm:spPr/>
      <dgm:t>
        <a:bodyPr/>
        <a:lstStyle/>
        <a:p>
          <a:r>
            <a:rPr lang="en-US" sz="2400"/>
            <a:t>Registered Nurse, Licensed Vocational Nurse, Therapist/Technician/Phlebotomist</a:t>
          </a:r>
        </a:p>
      </dgm:t>
    </dgm:pt>
    <dgm:pt modelId="{9CAA3165-88B8-4596-A3E7-984121101C03}" type="parTrans" cxnId="{F79FD27D-AD4C-4008-950E-A2302F15DF82}">
      <dgm:prSet/>
      <dgm:spPr/>
      <dgm:t>
        <a:bodyPr/>
        <a:lstStyle/>
        <a:p>
          <a:endParaRPr lang="en-US"/>
        </a:p>
      </dgm:t>
    </dgm:pt>
    <dgm:pt modelId="{8E31D57D-4BBF-4D5E-823E-0D6188B4DDE3}" type="sibTrans" cxnId="{F79FD27D-AD4C-4008-950E-A2302F15DF82}">
      <dgm:prSet/>
      <dgm:spPr/>
      <dgm:t>
        <a:bodyPr/>
        <a:lstStyle/>
        <a:p>
          <a:endParaRPr lang="en-US"/>
        </a:p>
      </dgm:t>
    </dgm:pt>
    <dgm:pt modelId="{4F7AF47D-3168-42FC-AA2B-8FE6F3D74180}">
      <dgm:prSet custT="1"/>
      <dgm:spPr/>
      <dgm:t>
        <a:bodyPr/>
        <a:lstStyle/>
        <a:p>
          <a:r>
            <a:rPr lang="en-US" sz="2400" dirty="0"/>
            <a:t>Dental Assistant</a:t>
          </a:r>
          <a:endParaRPr lang="en-US" sz="1800" dirty="0"/>
        </a:p>
      </dgm:t>
    </dgm:pt>
    <dgm:pt modelId="{C118294B-497D-43DC-B9AC-D4396F89C024}" type="parTrans" cxnId="{794075DC-D7FB-4F8C-AF3D-B8AF2425922B}">
      <dgm:prSet/>
      <dgm:spPr/>
      <dgm:t>
        <a:bodyPr/>
        <a:lstStyle/>
        <a:p>
          <a:endParaRPr lang="en-US"/>
        </a:p>
      </dgm:t>
    </dgm:pt>
    <dgm:pt modelId="{5C99E33A-CB9A-4867-94B3-DAA278A03774}" type="sibTrans" cxnId="{794075DC-D7FB-4F8C-AF3D-B8AF2425922B}">
      <dgm:prSet/>
      <dgm:spPr/>
      <dgm:t>
        <a:bodyPr/>
        <a:lstStyle/>
        <a:p>
          <a:endParaRPr lang="en-US"/>
        </a:p>
      </dgm:t>
    </dgm:pt>
    <dgm:pt modelId="{714EA3C3-C1C2-4226-BB8C-8188B40D4B0C}" type="pres">
      <dgm:prSet presAssocID="{0C520BF6-D52C-4ECF-85D1-10B5D69F316E}" presName="root" presStyleCnt="0">
        <dgm:presLayoutVars>
          <dgm:dir/>
          <dgm:resizeHandles val="exact"/>
        </dgm:presLayoutVars>
      </dgm:prSet>
      <dgm:spPr/>
    </dgm:pt>
    <dgm:pt modelId="{EFA399AC-6954-459E-B824-EA8678CCE61B}" type="pres">
      <dgm:prSet presAssocID="{6E55D5C6-4D79-48BB-9AF3-C11786E0204F}" presName="compNode" presStyleCnt="0"/>
      <dgm:spPr/>
    </dgm:pt>
    <dgm:pt modelId="{0629AAE9-5A63-46DF-AECC-ACA9B58D8894}" type="pres">
      <dgm:prSet presAssocID="{6E55D5C6-4D79-48BB-9AF3-C11786E0204F}" presName="iconRect" presStyleLbl="node1" presStyleIdx="0" presStyleCnt="2" custLinFactX="-11206" custLinFactY="-49481" custLinFactNeighborX="-100000"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ily Calendar"/>
        </a:ext>
      </dgm:extLst>
    </dgm:pt>
    <dgm:pt modelId="{D6803769-A47A-414B-86CB-6B9EB93B200A}" type="pres">
      <dgm:prSet presAssocID="{6E55D5C6-4D79-48BB-9AF3-C11786E0204F}" presName="iconSpace" presStyleCnt="0"/>
      <dgm:spPr/>
    </dgm:pt>
    <dgm:pt modelId="{D4283E45-124E-4845-A93D-28D17DECED0D}" type="pres">
      <dgm:prSet presAssocID="{6E55D5C6-4D79-48BB-9AF3-C11786E0204F}" presName="parTx" presStyleLbl="revTx" presStyleIdx="0" presStyleCnt="4" custLinFactY="-200000" custLinFactNeighborX="-1764" custLinFactNeighborY="-237406">
        <dgm:presLayoutVars>
          <dgm:chMax val="0"/>
          <dgm:chPref val="0"/>
        </dgm:presLayoutVars>
      </dgm:prSet>
      <dgm:spPr/>
    </dgm:pt>
    <dgm:pt modelId="{395301F5-F788-4518-B748-497236579413}" type="pres">
      <dgm:prSet presAssocID="{6E55D5C6-4D79-48BB-9AF3-C11786E0204F}" presName="txSpace" presStyleCnt="0"/>
      <dgm:spPr/>
    </dgm:pt>
    <dgm:pt modelId="{D3472331-4D78-4C19-A5EA-B4AC88484DCD}" type="pres">
      <dgm:prSet presAssocID="{6E55D5C6-4D79-48BB-9AF3-C11786E0204F}" presName="desTx" presStyleLbl="revTx" presStyleIdx="1" presStyleCnt="4" custScaleX="183921" custScaleY="256067" custLinFactY="-20696" custLinFactNeighborX="-5120" custLinFactNeighborY="-100000">
        <dgm:presLayoutVars/>
      </dgm:prSet>
      <dgm:spPr/>
    </dgm:pt>
    <dgm:pt modelId="{A17FA039-F306-4B52-B3FA-2CF83D6D4A3B}" type="pres">
      <dgm:prSet presAssocID="{257D66ED-43EC-4AD5-8837-1CD216BCD900}" presName="sibTrans" presStyleCnt="0"/>
      <dgm:spPr/>
    </dgm:pt>
    <dgm:pt modelId="{506EBEA8-A478-4376-9686-8ABDFA9DE03E}" type="pres">
      <dgm:prSet presAssocID="{07813AD8-6EDD-4521-8927-19ADDB3F5018}" presName="compNode" presStyleCnt="0"/>
      <dgm:spPr/>
    </dgm:pt>
    <dgm:pt modelId="{BF49C2DF-A7FE-4E11-8197-A77ACDA93262}" type="pres">
      <dgm:prSet presAssocID="{07813AD8-6EDD-4521-8927-19ADDB3F5018}" presName="iconRect" presStyleLbl="node1" presStyleIdx="1" presStyleCnt="2" custLinFactX="-100000" custLinFactY="-13679" custLinFactNeighborX="-121748"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a:ext>
      </dgm:extLst>
    </dgm:pt>
    <dgm:pt modelId="{50BFBECA-9E3F-49E8-9D04-90D56DD5E2F5}" type="pres">
      <dgm:prSet presAssocID="{07813AD8-6EDD-4521-8927-19ADDB3F5018}" presName="iconSpace" presStyleCnt="0"/>
      <dgm:spPr/>
    </dgm:pt>
    <dgm:pt modelId="{C4B43572-3B54-4649-B76B-1D0C0FC26F5C}" type="pres">
      <dgm:prSet presAssocID="{07813AD8-6EDD-4521-8927-19ADDB3F5018}" presName="parTx" presStyleLbl="revTx" presStyleIdx="2" presStyleCnt="4" custScaleX="192260" custLinFactY="-182849" custLinFactNeighborX="952" custLinFactNeighborY="-200000">
        <dgm:presLayoutVars>
          <dgm:chMax val="0"/>
          <dgm:chPref val="0"/>
        </dgm:presLayoutVars>
      </dgm:prSet>
      <dgm:spPr/>
    </dgm:pt>
    <dgm:pt modelId="{8F4444DA-36B3-429F-AFA2-D727250F8298}" type="pres">
      <dgm:prSet presAssocID="{07813AD8-6EDD-4521-8927-19ADDB3F5018}" presName="txSpace" presStyleCnt="0"/>
      <dgm:spPr/>
    </dgm:pt>
    <dgm:pt modelId="{479AA0F1-1525-48A4-AC51-9003C774E850}" type="pres">
      <dgm:prSet presAssocID="{07813AD8-6EDD-4521-8927-19ADDB3F5018}" presName="desTx" presStyleLbl="revTx" presStyleIdx="3" presStyleCnt="4" custScaleX="193185" custScaleY="349219" custLinFactNeighborX="-21291" custLinFactNeighborY="-65972">
        <dgm:presLayoutVars/>
      </dgm:prSet>
      <dgm:spPr/>
    </dgm:pt>
  </dgm:ptLst>
  <dgm:cxnLst>
    <dgm:cxn modelId="{54B43C01-ECC9-46B4-8429-BCDC9173EE59}" type="presOf" srcId="{7E035B18-1FE6-4A4A-886C-3FBE0B9E1E0D}" destId="{479AA0F1-1525-48A4-AC51-9003C774E850}" srcOrd="0" destOrd="2" presId="urn:microsoft.com/office/officeart/2018/2/layout/IconLabelDescriptionList"/>
    <dgm:cxn modelId="{C2CD3110-FE78-4E9A-8FC3-8C3AC9960076}" type="presOf" srcId="{0C520BF6-D52C-4ECF-85D1-10B5D69F316E}" destId="{714EA3C3-C1C2-4226-BB8C-8188B40D4B0C}" srcOrd="0" destOrd="0" presId="urn:microsoft.com/office/officeart/2018/2/layout/IconLabelDescriptionList"/>
    <dgm:cxn modelId="{D679D615-7898-4DC8-BE37-77629BC6E490}" type="presOf" srcId="{6E55D5C6-4D79-48BB-9AF3-C11786E0204F}" destId="{D4283E45-124E-4845-A93D-28D17DECED0D}" srcOrd="0" destOrd="0" presId="urn:microsoft.com/office/officeart/2018/2/layout/IconLabelDescriptionList"/>
    <dgm:cxn modelId="{0184BE1A-C976-4390-B776-EEA9CC9FBA6F}" type="presOf" srcId="{9A1E8088-2928-44E6-956B-83DEE93E2314}" destId="{D3472331-4D78-4C19-A5EA-B4AC88484DCD}" srcOrd="0" destOrd="0" presId="urn:microsoft.com/office/officeart/2018/2/layout/IconLabelDescriptionList"/>
    <dgm:cxn modelId="{CCBAD11D-9D9C-473A-B8CC-ACE3FFE8C9BA}" type="presOf" srcId="{CD0003D4-3524-495E-AE53-8F751335E205}" destId="{479AA0F1-1525-48A4-AC51-9003C774E850}" srcOrd="0" destOrd="1" presId="urn:microsoft.com/office/officeart/2018/2/layout/IconLabelDescriptionList"/>
    <dgm:cxn modelId="{376E3720-843B-42BA-A31E-849574E0D827}" type="presOf" srcId="{B95DF745-4786-4CA9-A3F7-8C3AB13FD652}" destId="{479AA0F1-1525-48A4-AC51-9003C774E850}" srcOrd="0" destOrd="4" presId="urn:microsoft.com/office/officeart/2018/2/layout/IconLabelDescriptionList"/>
    <dgm:cxn modelId="{DD576B20-B19E-44D2-9AC6-E3209D3B0453}" srcId="{0C520BF6-D52C-4ECF-85D1-10B5D69F316E}" destId="{07813AD8-6EDD-4521-8927-19ADDB3F5018}" srcOrd="1" destOrd="0" parTransId="{9A40C8EF-040E-4D6F-911B-7B6FB5E956A5}" sibTransId="{68505B90-A1CD-4BFD-BFA1-0DCE6745940E}"/>
    <dgm:cxn modelId="{E93B1823-2589-4C1E-98DF-A58D042CFD7B}" srcId="{07813AD8-6EDD-4521-8927-19ADDB3F5018}" destId="{CD0003D4-3524-495E-AE53-8F751335E205}" srcOrd="1" destOrd="0" parTransId="{0D0DD8D8-14B4-4294-B30E-33B4C0C0D6D6}" sibTransId="{F6125187-C829-4AC2-95DF-C0E45B09C7C1}"/>
    <dgm:cxn modelId="{34800125-885B-45FC-B497-B54776B8E9AD}" srcId="{07813AD8-6EDD-4521-8927-19ADDB3F5018}" destId="{20155383-2031-4A73-9943-AB274A13D434}" srcOrd="0" destOrd="0" parTransId="{C1DA1622-B731-414E-B934-4C77D2E1A99F}" sibTransId="{BB680366-172B-47D6-A98B-6DA0F6BC909A}"/>
    <dgm:cxn modelId="{475A6E2E-AA8A-4878-8E63-A96EF84A7391}" srcId="{0C520BF6-D52C-4ECF-85D1-10B5D69F316E}" destId="{6E55D5C6-4D79-48BB-9AF3-C11786E0204F}" srcOrd="0" destOrd="0" parTransId="{F9244985-F028-4AC1-93EC-6EF69A9B5538}" sibTransId="{257D66ED-43EC-4AD5-8837-1CD216BCD900}"/>
    <dgm:cxn modelId="{B4CD493B-575F-4DDD-9E17-1320C78B3E6E}" type="presOf" srcId="{07813AD8-6EDD-4521-8927-19ADDB3F5018}" destId="{C4B43572-3B54-4649-B76B-1D0C0FC26F5C}" srcOrd="0" destOrd="0" presId="urn:microsoft.com/office/officeart/2018/2/layout/IconLabelDescriptionList"/>
    <dgm:cxn modelId="{34ACB765-26BB-4A5E-A0B8-CF2FE06F996E}" srcId="{CD0003D4-3524-495E-AE53-8F751335E205}" destId="{B95DF745-4786-4CA9-A3F7-8C3AB13FD652}" srcOrd="2" destOrd="0" parTransId="{85983391-7735-4017-853A-291B0B48C32B}" sibTransId="{C4E4CC0A-4AF9-4374-88EB-8CBFF98E0EBE}"/>
    <dgm:cxn modelId="{286E7069-433A-4901-833B-B1650ADAB56F}" type="presOf" srcId="{4F7AF47D-3168-42FC-AA2B-8FE6F3D74180}" destId="{479AA0F1-1525-48A4-AC51-9003C774E850}" srcOrd="0" destOrd="7" presId="urn:microsoft.com/office/officeart/2018/2/layout/IconLabelDescriptionList"/>
    <dgm:cxn modelId="{8664F16A-5877-46CF-956A-8A666EF39507}" srcId="{6E55D5C6-4D79-48BB-9AF3-C11786E0204F}" destId="{0F84C8C9-332D-4309-94B4-9E95459C664F}" srcOrd="2" destOrd="0" parTransId="{8C684544-CED2-497C-BE2B-71982F239B2B}" sibTransId="{CD27E73C-458C-4CCD-B7CF-AC9ABA1CB2CA}"/>
    <dgm:cxn modelId="{B1462674-9992-47CE-A435-C8100131A66F}" srcId="{6E55D5C6-4D79-48BB-9AF3-C11786E0204F}" destId="{9A1E8088-2928-44E6-956B-83DEE93E2314}" srcOrd="0" destOrd="0" parTransId="{1B711809-7DEC-4B0A-B99E-76B6C63957BC}" sibTransId="{3549FE2E-5BB3-464D-8ED4-F8EE19F736C6}"/>
    <dgm:cxn modelId="{C50C7F74-C592-42FD-9479-C0FDFCDE01BD}" type="presOf" srcId="{0F84C8C9-332D-4309-94B4-9E95459C664F}" destId="{D3472331-4D78-4C19-A5EA-B4AC88484DCD}" srcOrd="0" destOrd="2" presId="urn:microsoft.com/office/officeart/2018/2/layout/IconLabelDescriptionList"/>
    <dgm:cxn modelId="{F79FD27D-AD4C-4008-950E-A2302F15DF82}" srcId="{CD0003D4-3524-495E-AE53-8F751335E205}" destId="{7D0344E7-A468-4309-8E59-030365AB8B28}" srcOrd="4" destOrd="0" parTransId="{9CAA3165-88B8-4596-A3E7-984121101C03}" sibTransId="{8E31D57D-4BBF-4D5E-823E-0D6188B4DDE3}"/>
    <dgm:cxn modelId="{656B207F-9206-4740-9314-60A81DA705A8}" srcId="{CD0003D4-3524-495E-AE53-8F751335E205}" destId="{7E035B18-1FE6-4A4A-886C-3FBE0B9E1E0D}" srcOrd="0" destOrd="0" parTransId="{A908E9A0-7C80-4AB6-9198-6F207A08E1B5}" sibTransId="{7F9D3700-190B-410F-9C06-81252EAE77EF}"/>
    <dgm:cxn modelId="{147AC491-7541-4BA9-8C21-C4EF8B9D6FB5}" srcId="{CD0003D4-3524-495E-AE53-8F751335E205}" destId="{17B4D405-F502-42AF-B93A-B93ADC581280}" srcOrd="3" destOrd="0" parTransId="{51426DC8-6C8E-4BD7-8E50-2CE668F90983}" sibTransId="{83DE3AF6-47BB-4E9A-BDD0-A04AA8560F26}"/>
    <dgm:cxn modelId="{AE0F82A7-B013-4E60-8410-CCB60B120F99}" type="presOf" srcId="{52984DDD-FAB1-44F9-8AEC-ADFD73859A49}" destId="{479AA0F1-1525-48A4-AC51-9003C774E850}" srcOrd="0" destOrd="3" presId="urn:microsoft.com/office/officeart/2018/2/layout/IconLabelDescriptionList"/>
    <dgm:cxn modelId="{1AD741AB-4827-4FDD-A779-670ECCA59C33}" type="presOf" srcId="{7D0344E7-A468-4309-8E59-030365AB8B28}" destId="{479AA0F1-1525-48A4-AC51-9003C774E850}" srcOrd="0" destOrd="6" presId="urn:microsoft.com/office/officeart/2018/2/layout/IconLabelDescriptionList"/>
    <dgm:cxn modelId="{B95D56BD-EBD9-411F-9EC4-F860420CCB40}" type="presOf" srcId="{17B4D405-F502-42AF-B93A-B93ADC581280}" destId="{479AA0F1-1525-48A4-AC51-9003C774E850}" srcOrd="0" destOrd="5" presId="urn:microsoft.com/office/officeart/2018/2/layout/IconLabelDescriptionList"/>
    <dgm:cxn modelId="{40E573D5-300A-44EE-B61B-C8DC17145E47}" type="presOf" srcId="{9A968B60-7262-4FD8-83AE-AEF32567500E}" destId="{D3472331-4D78-4C19-A5EA-B4AC88484DCD}" srcOrd="0" destOrd="1" presId="urn:microsoft.com/office/officeart/2018/2/layout/IconLabelDescriptionList"/>
    <dgm:cxn modelId="{794075DC-D7FB-4F8C-AF3D-B8AF2425922B}" srcId="{CD0003D4-3524-495E-AE53-8F751335E205}" destId="{4F7AF47D-3168-42FC-AA2B-8FE6F3D74180}" srcOrd="5" destOrd="0" parTransId="{C118294B-497D-43DC-B9AC-D4396F89C024}" sibTransId="{5C99E33A-CB9A-4867-94B3-DAA278A03774}"/>
    <dgm:cxn modelId="{ED46B4E2-B6FF-4FB5-910E-E4EB073B71F0}" srcId="{6E55D5C6-4D79-48BB-9AF3-C11786E0204F}" destId="{9A968B60-7262-4FD8-83AE-AEF32567500E}" srcOrd="1" destOrd="0" parTransId="{56F39B4B-8631-4C83-81F3-B6804B065134}" sibTransId="{96481C8B-6CDB-4CE2-B1FF-511FBA42E43A}"/>
    <dgm:cxn modelId="{CD867BEB-7181-4F5B-93EA-47857C69FC60}" type="presOf" srcId="{20155383-2031-4A73-9943-AB274A13D434}" destId="{479AA0F1-1525-48A4-AC51-9003C774E850}" srcOrd="0" destOrd="0" presId="urn:microsoft.com/office/officeart/2018/2/layout/IconLabelDescriptionList"/>
    <dgm:cxn modelId="{81961CF0-DF98-4A9C-AC13-C24E168B5564}" srcId="{CD0003D4-3524-495E-AE53-8F751335E205}" destId="{52984DDD-FAB1-44F9-8AEC-ADFD73859A49}" srcOrd="1" destOrd="0" parTransId="{A8B47430-D611-4AF3-8244-489D92DC9BE3}" sibTransId="{9551781E-ED45-4446-AF39-84340BBED3D9}"/>
    <dgm:cxn modelId="{64A7C5E4-6331-49DA-9359-420589BAEE28}" type="presParOf" srcId="{714EA3C3-C1C2-4226-BB8C-8188B40D4B0C}" destId="{EFA399AC-6954-459E-B824-EA8678CCE61B}" srcOrd="0" destOrd="0" presId="urn:microsoft.com/office/officeart/2018/2/layout/IconLabelDescriptionList"/>
    <dgm:cxn modelId="{6A6F2375-9DAA-4698-8675-01930E2FBBA2}" type="presParOf" srcId="{EFA399AC-6954-459E-B824-EA8678CCE61B}" destId="{0629AAE9-5A63-46DF-AECC-ACA9B58D8894}" srcOrd="0" destOrd="0" presId="urn:microsoft.com/office/officeart/2018/2/layout/IconLabelDescriptionList"/>
    <dgm:cxn modelId="{F202304E-07AD-49E0-A9D7-4C5C3FCE71E9}" type="presParOf" srcId="{EFA399AC-6954-459E-B824-EA8678CCE61B}" destId="{D6803769-A47A-414B-86CB-6B9EB93B200A}" srcOrd="1" destOrd="0" presId="urn:microsoft.com/office/officeart/2018/2/layout/IconLabelDescriptionList"/>
    <dgm:cxn modelId="{EE54F7A7-AE16-4CA7-9B46-0ABDE14C1F7D}" type="presParOf" srcId="{EFA399AC-6954-459E-B824-EA8678CCE61B}" destId="{D4283E45-124E-4845-A93D-28D17DECED0D}" srcOrd="2" destOrd="0" presId="urn:microsoft.com/office/officeart/2018/2/layout/IconLabelDescriptionList"/>
    <dgm:cxn modelId="{671F582D-87F3-4B15-8C16-3902216A20DB}" type="presParOf" srcId="{EFA399AC-6954-459E-B824-EA8678CCE61B}" destId="{395301F5-F788-4518-B748-497236579413}" srcOrd="3" destOrd="0" presId="urn:microsoft.com/office/officeart/2018/2/layout/IconLabelDescriptionList"/>
    <dgm:cxn modelId="{0ED7F03F-F30F-4A9D-A9F3-13180AA5F9FA}" type="presParOf" srcId="{EFA399AC-6954-459E-B824-EA8678CCE61B}" destId="{D3472331-4D78-4C19-A5EA-B4AC88484DCD}" srcOrd="4" destOrd="0" presId="urn:microsoft.com/office/officeart/2018/2/layout/IconLabelDescriptionList"/>
    <dgm:cxn modelId="{D204359C-E2A7-4093-AEFC-125204177176}" type="presParOf" srcId="{714EA3C3-C1C2-4226-BB8C-8188B40D4B0C}" destId="{A17FA039-F306-4B52-B3FA-2CF83D6D4A3B}" srcOrd="1" destOrd="0" presId="urn:microsoft.com/office/officeart/2018/2/layout/IconLabelDescriptionList"/>
    <dgm:cxn modelId="{B10815F3-683E-4F2B-A2EA-B561FA869813}" type="presParOf" srcId="{714EA3C3-C1C2-4226-BB8C-8188B40D4B0C}" destId="{506EBEA8-A478-4376-9686-8ABDFA9DE03E}" srcOrd="2" destOrd="0" presId="urn:microsoft.com/office/officeart/2018/2/layout/IconLabelDescriptionList"/>
    <dgm:cxn modelId="{A4B58D0A-A3E3-4747-B384-7C7E32CB5D33}" type="presParOf" srcId="{506EBEA8-A478-4376-9686-8ABDFA9DE03E}" destId="{BF49C2DF-A7FE-4E11-8197-A77ACDA93262}" srcOrd="0" destOrd="0" presId="urn:microsoft.com/office/officeart/2018/2/layout/IconLabelDescriptionList"/>
    <dgm:cxn modelId="{A0CA7D47-862A-44FC-939F-0D79EACED8BE}" type="presParOf" srcId="{506EBEA8-A478-4376-9686-8ABDFA9DE03E}" destId="{50BFBECA-9E3F-49E8-9D04-90D56DD5E2F5}" srcOrd="1" destOrd="0" presId="urn:microsoft.com/office/officeart/2018/2/layout/IconLabelDescriptionList"/>
    <dgm:cxn modelId="{200DE53D-80D8-44AE-86FC-78C8E698467D}" type="presParOf" srcId="{506EBEA8-A478-4376-9686-8ABDFA9DE03E}" destId="{C4B43572-3B54-4649-B76B-1D0C0FC26F5C}" srcOrd="2" destOrd="0" presId="urn:microsoft.com/office/officeart/2018/2/layout/IconLabelDescriptionList"/>
    <dgm:cxn modelId="{D6BC2DD5-1038-4BDE-9D4E-98C4ECE60628}" type="presParOf" srcId="{506EBEA8-A478-4376-9686-8ABDFA9DE03E}" destId="{8F4444DA-36B3-429F-AFA2-D727250F8298}" srcOrd="3" destOrd="0" presId="urn:microsoft.com/office/officeart/2018/2/layout/IconLabelDescriptionList"/>
    <dgm:cxn modelId="{5F7D163F-5571-4B60-8202-8A484AF30935}" type="presParOf" srcId="{506EBEA8-A478-4376-9686-8ABDFA9DE03E}" destId="{479AA0F1-1525-48A4-AC51-9003C774E850}" srcOrd="4" destOrd="0" presId="urn:microsoft.com/office/officeart/2018/2/layout/IconLabelDescription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D6FEA1-AFDB-4FD5-BA4B-4D5B36C3B075}" type="doc">
      <dgm:prSet loTypeId="urn:microsoft.com/office/officeart/2016/7/layout/LinearBlockProcessNumbered" loCatId="process" qsTypeId="urn:microsoft.com/office/officeart/2005/8/quickstyle/3d1" qsCatId="3D" csTypeId="urn:microsoft.com/office/officeart/2005/8/colors/colorful5" csCatId="colorful" phldr="1"/>
      <dgm:spPr/>
    </dgm:pt>
    <dgm:pt modelId="{9F6E155E-8EA0-4D79-AAA5-B046157317C8}">
      <dgm:prSet phldrT="[Text]" custT="1"/>
      <dgm:spPr>
        <a:solidFill>
          <a:srgbClr val="002060"/>
        </a:solidFill>
      </dgm:spPr>
      <dgm:t>
        <a:bodyPr/>
        <a:lstStyle/>
        <a:p>
          <a:pPr algn="ctr"/>
          <a:r>
            <a:rPr lang="en-US" sz="2800">
              <a:effectLst>
                <a:outerShdw blurRad="38100" dist="38100" dir="2700000" algn="tl">
                  <a:srgbClr val="000000">
                    <a:alpha val="43137"/>
                  </a:srgbClr>
                </a:outerShdw>
              </a:effectLst>
            </a:rPr>
            <a:t>Class attendance for each day of instructor-led training (Class/Lab/OJT) must be documented using a roster that contains ETP-required fields.</a:t>
          </a:r>
        </a:p>
      </dgm:t>
    </dgm:pt>
    <dgm:pt modelId="{E717C350-0416-4991-ABCD-99E9D69D03BD}" type="parTrans" cxnId="{1309A0BE-86AB-4434-9691-833E5DD2361E}">
      <dgm:prSet/>
      <dgm:spPr/>
      <dgm:t>
        <a:bodyPr/>
        <a:lstStyle/>
        <a:p>
          <a:endParaRPr lang="en-US"/>
        </a:p>
      </dgm:t>
    </dgm:pt>
    <dgm:pt modelId="{52D61347-BCB8-42F3-8148-70A8DCB0D618}" type="sibTrans" cxnId="{1309A0BE-86AB-4434-9691-833E5DD2361E}">
      <dgm:prSet phldrT="01" phldr="0"/>
      <dgm:spPr/>
      <dgm:t>
        <a:bodyPr/>
        <a:lstStyle/>
        <a:p>
          <a:r>
            <a:rPr lang="en-US"/>
            <a:t>01</a:t>
          </a:r>
        </a:p>
      </dgm:t>
    </dgm:pt>
    <dgm:pt modelId="{E768338C-3AB0-49E3-B908-CE6F3650443A}">
      <dgm:prSet custT="1"/>
      <dgm:spPr>
        <a:solidFill>
          <a:srgbClr val="3EB950"/>
        </a:solidFill>
      </dgm:spPr>
      <dgm:t>
        <a:bodyPr/>
        <a:lstStyle/>
        <a:p>
          <a:pPr algn="ctr"/>
          <a:r>
            <a:rPr lang="en-US" sz="2800">
              <a:effectLst>
                <a:outerShdw blurRad="38100" dist="38100" dir="2700000" algn="tl">
                  <a:srgbClr val="000000">
                    <a:alpha val="43137"/>
                  </a:srgbClr>
                </a:outerShdw>
              </a:effectLst>
            </a:rPr>
            <a:t>ETP reimburses by the trainee hour therefore tracking instructional time for each trainee and confirming that through the collection of trainee and trainer signatures is mandatory.</a:t>
          </a:r>
        </a:p>
      </dgm:t>
    </dgm:pt>
    <dgm:pt modelId="{1F182B61-3638-452C-9358-5DAD31231729}" type="parTrans" cxnId="{CC7CA96D-B87B-41F5-A654-EC8E44C663C7}">
      <dgm:prSet/>
      <dgm:spPr/>
      <dgm:t>
        <a:bodyPr/>
        <a:lstStyle/>
        <a:p>
          <a:endParaRPr lang="en-US"/>
        </a:p>
      </dgm:t>
    </dgm:pt>
    <dgm:pt modelId="{7DC69929-6FEE-4F43-8605-430360F17AE3}" type="sibTrans" cxnId="{CC7CA96D-B87B-41F5-A654-EC8E44C663C7}">
      <dgm:prSet phldrT="02" phldr="0"/>
      <dgm:spPr/>
      <dgm:t>
        <a:bodyPr/>
        <a:lstStyle/>
        <a:p>
          <a:r>
            <a:rPr lang="en-US"/>
            <a:t>02</a:t>
          </a:r>
        </a:p>
      </dgm:t>
    </dgm:pt>
    <dgm:pt modelId="{E37EDD8D-12C2-49EE-9DE2-46708397EA20}" type="pres">
      <dgm:prSet presAssocID="{8CD6FEA1-AFDB-4FD5-BA4B-4D5B36C3B075}" presName="Name0" presStyleCnt="0">
        <dgm:presLayoutVars>
          <dgm:animLvl val="lvl"/>
          <dgm:resizeHandles val="exact"/>
        </dgm:presLayoutVars>
      </dgm:prSet>
      <dgm:spPr/>
    </dgm:pt>
    <dgm:pt modelId="{591876B0-B079-4CBF-A3EF-026A8A80B6F9}" type="pres">
      <dgm:prSet presAssocID="{9F6E155E-8EA0-4D79-AAA5-B046157317C8}" presName="compositeNode" presStyleCnt="0">
        <dgm:presLayoutVars>
          <dgm:bulletEnabled val="1"/>
        </dgm:presLayoutVars>
      </dgm:prSet>
      <dgm:spPr/>
    </dgm:pt>
    <dgm:pt modelId="{3F8B6943-6944-4794-8D12-C6305BFAD3DD}" type="pres">
      <dgm:prSet presAssocID="{9F6E155E-8EA0-4D79-AAA5-B046157317C8}" presName="bgRect" presStyleLbl="alignNode1" presStyleIdx="0" presStyleCnt="2" custScaleY="112909"/>
      <dgm:spPr/>
    </dgm:pt>
    <dgm:pt modelId="{4C57E799-1204-4552-B9C9-BDCDA4E44F70}" type="pres">
      <dgm:prSet presAssocID="{52D61347-BCB8-42F3-8148-70A8DCB0D618}" presName="sibTransNodeRect" presStyleLbl="alignNode1" presStyleIdx="0" presStyleCnt="2">
        <dgm:presLayoutVars>
          <dgm:chMax val="0"/>
          <dgm:bulletEnabled val="1"/>
        </dgm:presLayoutVars>
      </dgm:prSet>
      <dgm:spPr/>
    </dgm:pt>
    <dgm:pt modelId="{7B3D4603-73A3-40D9-A1DC-53F49B5A5278}" type="pres">
      <dgm:prSet presAssocID="{9F6E155E-8EA0-4D79-AAA5-B046157317C8}" presName="nodeRect" presStyleLbl="alignNode1" presStyleIdx="0" presStyleCnt="2">
        <dgm:presLayoutVars>
          <dgm:bulletEnabled val="1"/>
        </dgm:presLayoutVars>
      </dgm:prSet>
      <dgm:spPr/>
    </dgm:pt>
    <dgm:pt modelId="{76CD45F1-C098-4610-8D38-09F704F1B835}" type="pres">
      <dgm:prSet presAssocID="{52D61347-BCB8-42F3-8148-70A8DCB0D618}" presName="sibTrans" presStyleCnt="0"/>
      <dgm:spPr/>
    </dgm:pt>
    <dgm:pt modelId="{C92C3C19-03D7-473B-8097-171751C0159A}" type="pres">
      <dgm:prSet presAssocID="{E768338C-3AB0-49E3-B908-CE6F3650443A}" presName="compositeNode" presStyleCnt="0">
        <dgm:presLayoutVars>
          <dgm:bulletEnabled val="1"/>
        </dgm:presLayoutVars>
      </dgm:prSet>
      <dgm:spPr/>
    </dgm:pt>
    <dgm:pt modelId="{51C2745C-0AEA-4A14-BE30-0507C2F14705}" type="pres">
      <dgm:prSet presAssocID="{E768338C-3AB0-49E3-B908-CE6F3650443A}" presName="bgRect" presStyleLbl="alignNode1" presStyleIdx="1" presStyleCnt="2" custScaleY="112909"/>
      <dgm:spPr/>
    </dgm:pt>
    <dgm:pt modelId="{8DD5990F-AA98-4363-BC7B-FFB2AAA00906}" type="pres">
      <dgm:prSet presAssocID="{7DC69929-6FEE-4F43-8605-430360F17AE3}" presName="sibTransNodeRect" presStyleLbl="alignNode1" presStyleIdx="1" presStyleCnt="2">
        <dgm:presLayoutVars>
          <dgm:chMax val="0"/>
          <dgm:bulletEnabled val="1"/>
        </dgm:presLayoutVars>
      </dgm:prSet>
      <dgm:spPr/>
    </dgm:pt>
    <dgm:pt modelId="{8B56F76E-8DBC-43C7-8BA9-EACCD231AC26}" type="pres">
      <dgm:prSet presAssocID="{E768338C-3AB0-49E3-B908-CE6F3650443A}" presName="nodeRect" presStyleLbl="alignNode1" presStyleIdx="1" presStyleCnt="2">
        <dgm:presLayoutVars>
          <dgm:bulletEnabled val="1"/>
        </dgm:presLayoutVars>
      </dgm:prSet>
      <dgm:spPr/>
    </dgm:pt>
  </dgm:ptLst>
  <dgm:cxnLst>
    <dgm:cxn modelId="{9182972E-AE5D-48E7-9FB8-A1BEF873D123}" type="presOf" srcId="{E768338C-3AB0-49E3-B908-CE6F3650443A}" destId="{8B56F76E-8DBC-43C7-8BA9-EACCD231AC26}" srcOrd="1" destOrd="0" presId="urn:microsoft.com/office/officeart/2016/7/layout/LinearBlockProcessNumbered"/>
    <dgm:cxn modelId="{0188D43D-DB41-4A25-8E7F-30EF8FE3CB3A}" type="presOf" srcId="{8CD6FEA1-AFDB-4FD5-BA4B-4D5B36C3B075}" destId="{E37EDD8D-12C2-49EE-9DE2-46708397EA20}" srcOrd="0" destOrd="0" presId="urn:microsoft.com/office/officeart/2016/7/layout/LinearBlockProcessNumbered"/>
    <dgm:cxn modelId="{CC7CA96D-B87B-41F5-A654-EC8E44C663C7}" srcId="{8CD6FEA1-AFDB-4FD5-BA4B-4D5B36C3B075}" destId="{E768338C-3AB0-49E3-B908-CE6F3650443A}" srcOrd="1" destOrd="0" parTransId="{1F182B61-3638-452C-9358-5DAD31231729}" sibTransId="{7DC69929-6FEE-4F43-8605-430360F17AE3}"/>
    <dgm:cxn modelId="{1675C380-57BD-4530-9972-1C81922851C0}" type="presOf" srcId="{9F6E155E-8EA0-4D79-AAA5-B046157317C8}" destId="{7B3D4603-73A3-40D9-A1DC-53F49B5A5278}" srcOrd="1" destOrd="0" presId="urn:microsoft.com/office/officeart/2016/7/layout/LinearBlockProcessNumbered"/>
    <dgm:cxn modelId="{89E8D188-54D3-473E-ACB6-A12B2D440F39}" type="presOf" srcId="{9F6E155E-8EA0-4D79-AAA5-B046157317C8}" destId="{3F8B6943-6944-4794-8D12-C6305BFAD3DD}" srcOrd="0" destOrd="0" presId="urn:microsoft.com/office/officeart/2016/7/layout/LinearBlockProcessNumbered"/>
    <dgm:cxn modelId="{304022A8-201F-40EA-82DC-FBD1C707A2F2}" type="presOf" srcId="{52D61347-BCB8-42F3-8148-70A8DCB0D618}" destId="{4C57E799-1204-4552-B9C9-BDCDA4E44F70}" srcOrd="0" destOrd="0" presId="urn:microsoft.com/office/officeart/2016/7/layout/LinearBlockProcessNumbered"/>
    <dgm:cxn modelId="{1309A0BE-86AB-4434-9691-833E5DD2361E}" srcId="{8CD6FEA1-AFDB-4FD5-BA4B-4D5B36C3B075}" destId="{9F6E155E-8EA0-4D79-AAA5-B046157317C8}" srcOrd="0" destOrd="0" parTransId="{E717C350-0416-4991-ABCD-99E9D69D03BD}" sibTransId="{52D61347-BCB8-42F3-8148-70A8DCB0D618}"/>
    <dgm:cxn modelId="{1CEF60C4-1711-4694-A722-DD27215FAECE}" type="presOf" srcId="{E768338C-3AB0-49E3-B908-CE6F3650443A}" destId="{51C2745C-0AEA-4A14-BE30-0507C2F14705}" srcOrd="0" destOrd="0" presId="urn:microsoft.com/office/officeart/2016/7/layout/LinearBlockProcessNumbered"/>
    <dgm:cxn modelId="{C3A3C2CB-F0E3-4758-98CD-BE6377DC11E1}" type="presOf" srcId="{7DC69929-6FEE-4F43-8605-430360F17AE3}" destId="{8DD5990F-AA98-4363-BC7B-FFB2AAA00906}" srcOrd="0" destOrd="0" presId="urn:microsoft.com/office/officeart/2016/7/layout/LinearBlockProcessNumbered"/>
    <dgm:cxn modelId="{BBBA8914-F7BC-42CC-AEE7-430DB881572E}" type="presParOf" srcId="{E37EDD8D-12C2-49EE-9DE2-46708397EA20}" destId="{591876B0-B079-4CBF-A3EF-026A8A80B6F9}" srcOrd="0" destOrd="0" presId="urn:microsoft.com/office/officeart/2016/7/layout/LinearBlockProcessNumbered"/>
    <dgm:cxn modelId="{79467E2C-386C-411C-87DE-854B44D02B97}" type="presParOf" srcId="{591876B0-B079-4CBF-A3EF-026A8A80B6F9}" destId="{3F8B6943-6944-4794-8D12-C6305BFAD3DD}" srcOrd="0" destOrd="0" presId="urn:microsoft.com/office/officeart/2016/7/layout/LinearBlockProcessNumbered"/>
    <dgm:cxn modelId="{2DF8D9A7-0C1F-48D9-B63C-6C60C0E5963E}" type="presParOf" srcId="{591876B0-B079-4CBF-A3EF-026A8A80B6F9}" destId="{4C57E799-1204-4552-B9C9-BDCDA4E44F70}" srcOrd="1" destOrd="0" presId="urn:microsoft.com/office/officeart/2016/7/layout/LinearBlockProcessNumbered"/>
    <dgm:cxn modelId="{57799F07-7B0F-4451-A180-2CDCDB9075FA}" type="presParOf" srcId="{591876B0-B079-4CBF-A3EF-026A8A80B6F9}" destId="{7B3D4603-73A3-40D9-A1DC-53F49B5A5278}" srcOrd="2" destOrd="0" presId="urn:microsoft.com/office/officeart/2016/7/layout/LinearBlockProcessNumbered"/>
    <dgm:cxn modelId="{85BAF484-5AD0-4D91-AA1F-EFD71B25EA08}" type="presParOf" srcId="{E37EDD8D-12C2-49EE-9DE2-46708397EA20}" destId="{76CD45F1-C098-4610-8D38-09F704F1B835}" srcOrd="1" destOrd="0" presId="urn:microsoft.com/office/officeart/2016/7/layout/LinearBlockProcessNumbered"/>
    <dgm:cxn modelId="{9E3E659F-BE7D-426B-8A7C-5A477B50752D}" type="presParOf" srcId="{E37EDD8D-12C2-49EE-9DE2-46708397EA20}" destId="{C92C3C19-03D7-473B-8097-171751C0159A}" srcOrd="2" destOrd="0" presId="urn:microsoft.com/office/officeart/2016/7/layout/LinearBlockProcessNumbered"/>
    <dgm:cxn modelId="{464C0D52-0DA1-4B9F-B9D9-DCBDDDCA6F25}" type="presParOf" srcId="{C92C3C19-03D7-473B-8097-171751C0159A}" destId="{51C2745C-0AEA-4A14-BE30-0507C2F14705}" srcOrd="0" destOrd="0" presId="urn:microsoft.com/office/officeart/2016/7/layout/LinearBlockProcessNumbered"/>
    <dgm:cxn modelId="{A20F90CE-8644-4D42-B7E9-7B100A41AD08}" type="presParOf" srcId="{C92C3C19-03D7-473B-8097-171751C0159A}" destId="{8DD5990F-AA98-4363-BC7B-FFB2AAA00906}" srcOrd="1" destOrd="0" presId="urn:microsoft.com/office/officeart/2016/7/layout/LinearBlockProcessNumbered"/>
    <dgm:cxn modelId="{ED3CCCAC-EBE3-4307-8114-95813C9C8682}" type="presParOf" srcId="{C92C3C19-03D7-473B-8097-171751C0159A}" destId="{8B56F76E-8DBC-43C7-8BA9-EACCD231AC26}"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7D4FB-6D87-4A86-9C22-C8EE3AFCEF9A}" type="doc">
      <dgm:prSet loTypeId="urn:microsoft.com/office/officeart/2005/8/layout/gear1" loCatId="process" qsTypeId="urn:microsoft.com/office/officeart/2005/8/quickstyle/simple1" qsCatId="simple" csTypeId="urn:microsoft.com/office/officeart/2005/8/colors/colorful5" csCatId="colorful" phldr="1"/>
      <dgm:spPr/>
    </dgm:pt>
    <dgm:pt modelId="{CF69467B-19C8-4A94-AA6E-705CC8E7F683}">
      <dgm:prSet phldrT="[Text]"/>
      <dgm:spPr/>
      <dgm:t>
        <a:bodyPr/>
        <a:lstStyle/>
        <a:p>
          <a:r>
            <a:rPr lang="en-US"/>
            <a:t>TFP also supports other forms of secure transfer such as SFTP</a:t>
          </a:r>
        </a:p>
      </dgm:t>
    </dgm:pt>
    <dgm:pt modelId="{7227B4B4-55CE-453E-8573-BE7F2D444335}" type="parTrans" cxnId="{8DE65346-47C7-4009-8B43-0290F3AC2B72}">
      <dgm:prSet/>
      <dgm:spPr/>
      <dgm:t>
        <a:bodyPr/>
        <a:lstStyle/>
        <a:p>
          <a:endParaRPr lang="en-US"/>
        </a:p>
      </dgm:t>
    </dgm:pt>
    <dgm:pt modelId="{2D535B40-F9E2-492D-9E1C-4A19616B5870}" type="sibTrans" cxnId="{8DE65346-47C7-4009-8B43-0290F3AC2B72}">
      <dgm:prSet/>
      <dgm:spPr/>
      <dgm:t>
        <a:bodyPr/>
        <a:lstStyle/>
        <a:p>
          <a:endParaRPr lang="en-US"/>
        </a:p>
      </dgm:t>
    </dgm:pt>
    <dgm:pt modelId="{524CCA0E-65B0-43D5-AAFB-5D069FF231C6}">
      <dgm:prSet phldrT="[Text]"/>
      <dgm:spPr/>
      <dgm:t>
        <a:bodyPr/>
        <a:lstStyle/>
        <a:p>
          <a:r>
            <a:rPr lang="en-US"/>
            <a:t>TFP’s ShareFile Website</a:t>
          </a:r>
        </a:p>
      </dgm:t>
    </dgm:pt>
    <dgm:pt modelId="{6848F8D5-8F52-49F2-AB34-F5FFC26B1466}" type="parTrans" cxnId="{E90EE3B7-5674-4C23-8DF0-DBE27184783B}">
      <dgm:prSet/>
      <dgm:spPr/>
      <dgm:t>
        <a:bodyPr/>
        <a:lstStyle/>
        <a:p>
          <a:endParaRPr lang="en-US"/>
        </a:p>
      </dgm:t>
    </dgm:pt>
    <dgm:pt modelId="{FE5318A3-A105-49B5-9269-CC165E1FE2F0}" type="sibTrans" cxnId="{E90EE3B7-5674-4C23-8DF0-DBE27184783B}">
      <dgm:prSet/>
      <dgm:spPr/>
      <dgm:t>
        <a:bodyPr/>
        <a:lstStyle/>
        <a:p>
          <a:endParaRPr lang="en-US"/>
        </a:p>
      </dgm:t>
    </dgm:pt>
    <dgm:pt modelId="{1D39862F-F9C1-4A86-9024-ACAE6F98A976}">
      <dgm:prSet phldrT="[Text]"/>
      <dgm:spPr/>
      <dgm:t>
        <a:bodyPr/>
        <a:lstStyle/>
        <a:p>
          <a:r>
            <a:rPr lang="en-US"/>
            <a:t>Send with 128-bit encryption</a:t>
          </a:r>
        </a:p>
      </dgm:t>
    </dgm:pt>
    <dgm:pt modelId="{241C295D-0D22-41C7-9642-5079EED5E290}" type="parTrans" cxnId="{32EBE5D7-A5E3-473E-ABDF-03F3C6B5D04B}">
      <dgm:prSet/>
      <dgm:spPr/>
      <dgm:t>
        <a:bodyPr/>
        <a:lstStyle/>
        <a:p>
          <a:endParaRPr lang="en-US"/>
        </a:p>
      </dgm:t>
    </dgm:pt>
    <dgm:pt modelId="{3C253672-451C-453E-94C9-6A8B43F453AB}" type="sibTrans" cxnId="{32EBE5D7-A5E3-473E-ABDF-03F3C6B5D04B}">
      <dgm:prSet/>
      <dgm:spPr/>
      <dgm:t>
        <a:bodyPr/>
        <a:lstStyle/>
        <a:p>
          <a:endParaRPr lang="en-US"/>
        </a:p>
      </dgm:t>
    </dgm:pt>
    <dgm:pt modelId="{A354F386-76E2-45EA-BEB2-EC56B6099115}" type="pres">
      <dgm:prSet presAssocID="{FFD7D4FB-6D87-4A86-9C22-C8EE3AFCEF9A}" presName="composite" presStyleCnt="0">
        <dgm:presLayoutVars>
          <dgm:chMax val="3"/>
          <dgm:animLvl val="lvl"/>
          <dgm:resizeHandles val="exact"/>
        </dgm:presLayoutVars>
      </dgm:prSet>
      <dgm:spPr/>
    </dgm:pt>
    <dgm:pt modelId="{62D8D138-E17D-492B-BED2-FBBD06494E27}" type="pres">
      <dgm:prSet presAssocID="{CF69467B-19C8-4A94-AA6E-705CC8E7F683}" presName="gear1" presStyleLbl="node1" presStyleIdx="0" presStyleCnt="3">
        <dgm:presLayoutVars>
          <dgm:chMax val="1"/>
          <dgm:bulletEnabled val="1"/>
        </dgm:presLayoutVars>
      </dgm:prSet>
      <dgm:spPr/>
    </dgm:pt>
    <dgm:pt modelId="{9D7195A5-A40A-4FD8-A923-CA64B88482A4}" type="pres">
      <dgm:prSet presAssocID="{CF69467B-19C8-4A94-AA6E-705CC8E7F683}" presName="gear1srcNode" presStyleLbl="node1" presStyleIdx="0" presStyleCnt="3"/>
      <dgm:spPr/>
    </dgm:pt>
    <dgm:pt modelId="{A5483A49-E105-48DE-878C-1F45C555372B}" type="pres">
      <dgm:prSet presAssocID="{CF69467B-19C8-4A94-AA6E-705CC8E7F683}" presName="gear1dstNode" presStyleLbl="node1" presStyleIdx="0" presStyleCnt="3"/>
      <dgm:spPr/>
    </dgm:pt>
    <dgm:pt modelId="{7457C3E0-238B-4B13-82CE-51764CD675FE}" type="pres">
      <dgm:prSet presAssocID="{524CCA0E-65B0-43D5-AAFB-5D069FF231C6}" presName="gear2" presStyleLbl="node1" presStyleIdx="1" presStyleCnt="3">
        <dgm:presLayoutVars>
          <dgm:chMax val="1"/>
          <dgm:bulletEnabled val="1"/>
        </dgm:presLayoutVars>
      </dgm:prSet>
      <dgm:spPr/>
    </dgm:pt>
    <dgm:pt modelId="{7B22DA21-BF22-4A40-8033-78C67CE4E872}" type="pres">
      <dgm:prSet presAssocID="{524CCA0E-65B0-43D5-AAFB-5D069FF231C6}" presName="gear2srcNode" presStyleLbl="node1" presStyleIdx="1" presStyleCnt="3"/>
      <dgm:spPr/>
    </dgm:pt>
    <dgm:pt modelId="{3CC950DB-D4D1-4FB5-8521-5F4C41339774}" type="pres">
      <dgm:prSet presAssocID="{524CCA0E-65B0-43D5-AAFB-5D069FF231C6}" presName="gear2dstNode" presStyleLbl="node1" presStyleIdx="1" presStyleCnt="3"/>
      <dgm:spPr/>
    </dgm:pt>
    <dgm:pt modelId="{9033CA9A-9445-46E4-A882-1CB22175372D}" type="pres">
      <dgm:prSet presAssocID="{1D39862F-F9C1-4A86-9024-ACAE6F98A976}" presName="gear3" presStyleLbl="node1" presStyleIdx="2" presStyleCnt="3"/>
      <dgm:spPr/>
    </dgm:pt>
    <dgm:pt modelId="{A55D0802-7AB8-4C17-947D-6AF310519883}" type="pres">
      <dgm:prSet presAssocID="{1D39862F-F9C1-4A86-9024-ACAE6F98A976}" presName="gear3tx" presStyleLbl="node1" presStyleIdx="2" presStyleCnt="3">
        <dgm:presLayoutVars>
          <dgm:chMax val="1"/>
          <dgm:bulletEnabled val="1"/>
        </dgm:presLayoutVars>
      </dgm:prSet>
      <dgm:spPr/>
    </dgm:pt>
    <dgm:pt modelId="{78BD5A1B-FC9E-4ABC-82BF-1409888046AD}" type="pres">
      <dgm:prSet presAssocID="{1D39862F-F9C1-4A86-9024-ACAE6F98A976}" presName="gear3srcNode" presStyleLbl="node1" presStyleIdx="2" presStyleCnt="3"/>
      <dgm:spPr/>
    </dgm:pt>
    <dgm:pt modelId="{0DA47F32-F1E8-4B4A-8FE4-E13A31FF3F5E}" type="pres">
      <dgm:prSet presAssocID="{1D39862F-F9C1-4A86-9024-ACAE6F98A976}" presName="gear3dstNode" presStyleLbl="node1" presStyleIdx="2" presStyleCnt="3"/>
      <dgm:spPr/>
    </dgm:pt>
    <dgm:pt modelId="{534DCBD7-9EA5-4B97-BB20-98C812252620}" type="pres">
      <dgm:prSet presAssocID="{2D535B40-F9E2-492D-9E1C-4A19616B5870}" presName="connector1" presStyleLbl="sibTrans2D1" presStyleIdx="0" presStyleCnt="3"/>
      <dgm:spPr/>
    </dgm:pt>
    <dgm:pt modelId="{D038BA74-CABC-4D3A-9C07-50FEB1F2D951}" type="pres">
      <dgm:prSet presAssocID="{FE5318A3-A105-49B5-9269-CC165E1FE2F0}" presName="connector2" presStyleLbl="sibTrans2D1" presStyleIdx="1" presStyleCnt="3"/>
      <dgm:spPr/>
    </dgm:pt>
    <dgm:pt modelId="{DC9E3F05-1BF5-4973-88D6-01856A9986E6}" type="pres">
      <dgm:prSet presAssocID="{3C253672-451C-453E-94C9-6A8B43F453AB}" presName="connector3" presStyleLbl="sibTrans2D1" presStyleIdx="2" presStyleCnt="3"/>
      <dgm:spPr/>
    </dgm:pt>
  </dgm:ptLst>
  <dgm:cxnLst>
    <dgm:cxn modelId="{FA27A503-6C4E-4EC4-BD53-7F811CC91CBF}" type="presOf" srcId="{1D39862F-F9C1-4A86-9024-ACAE6F98A976}" destId="{9033CA9A-9445-46E4-A882-1CB22175372D}" srcOrd="0" destOrd="0" presId="urn:microsoft.com/office/officeart/2005/8/layout/gear1"/>
    <dgm:cxn modelId="{027AC504-C3DA-4679-820E-EB4A1031C14E}" type="presOf" srcId="{FE5318A3-A105-49B5-9269-CC165E1FE2F0}" destId="{D038BA74-CABC-4D3A-9C07-50FEB1F2D951}" srcOrd="0" destOrd="0" presId="urn:microsoft.com/office/officeart/2005/8/layout/gear1"/>
    <dgm:cxn modelId="{069CBD29-9DFE-4C28-8A4B-9A51F164AC83}" type="presOf" srcId="{524CCA0E-65B0-43D5-AAFB-5D069FF231C6}" destId="{7457C3E0-238B-4B13-82CE-51764CD675FE}" srcOrd="0" destOrd="0" presId="urn:microsoft.com/office/officeart/2005/8/layout/gear1"/>
    <dgm:cxn modelId="{AC144A2D-917D-41EE-B05F-465DEDE5C04F}" type="presOf" srcId="{CF69467B-19C8-4A94-AA6E-705CC8E7F683}" destId="{9D7195A5-A40A-4FD8-A923-CA64B88482A4}" srcOrd="1" destOrd="0" presId="urn:microsoft.com/office/officeart/2005/8/layout/gear1"/>
    <dgm:cxn modelId="{C99F6630-AA8D-4B1E-B1AD-7F0277467CE2}" type="presOf" srcId="{CF69467B-19C8-4A94-AA6E-705CC8E7F683}" destId="{A5483A49-E105-48DE-878C-1F45C555372B}" srcOrd="2" destOrd="0" presId="urn:microsoft.com/office/officeart/2005/8/layout/gear1"/>
    <dgm:cxn modelId="{1F51283E-C70F-4AD1-80C8-E452F775C766}" type="presOf" srcId="{1D39862F-F9C1-4A86-9024-ACAE6F98A976}" destId="{A55D0802-7AB8-4C17-947D-6AF310519883}" srcOrd="1" destOrd="0" presId="urn:microsoft.com/office/officeart/2005/8/layout/gear1"/>
    <dgm:cxn modelId="{489C895F-880F-4377-98E2-F7B7BF8B5703}" type="presOf" srcId="{FFD7D4FB-6D87-4A86-9C22-C8EE3AFCEF9A}" destId="{A354F386-76E2-45EA-BEB2-EC56B6099115}" srcOrd="0" destOrd="0" presId="urn:microsoft.com/office/officeart/2005/8/layout/gear1"/>
    <dgm:cxn modelId="{8DE65346-47C7-4009-8B43-0290F3AC2B72}" srcId="{FFD7D4FB-6D87-4A86-9C22-C8EE3AFCEF9A}" destId="{CF69467B-19C8-4A94-AA6E-705CC8E7F683}" srcOrd="0" destOrd="0" parTransId="{7227B4B4-55CE-453E-8573-BE7F2D444335}" sibTransId="{2D535B40-F9E2-492D-9E1C-4A19616B5870}"/>
    <dgm:cxn modelId="{25035B49-C79B-4C49-8D00-F071A16F341E}" type="presOf" srcId="{3C253672-451C-453E-94C9-6A8B43F453AB}" destId="{DC9E3F05-1BF5-4973-88D6-01856A9986E6}" srcOrd="0" destOrd="0" presId="urn:microsoft.com/office/officeart/2005/8/layout/gear1"/>
    <dgm:cxn modelId="{0E3F616F-D190-4E66-81AD-5295B4F2D9BA}" type="presOf" srcId="{1D39862F-F9C1-4A86-9024-ACAE6F98A976}" destId="{0DA47F32-F1E8-4B4A-8FE4-E13A31FF3F5E}" srcOrd="3" destOrd="0" presId="urn:microsoft.com/office/officeart/2005/8/layout/gear1"/>
    <dgm:cxn modelId="{15A62578-9696-47A0-AA2E-3165577886AD}" type="presOf" srcId="{524CCA0E-65B0-43D5-AAFB-5D069FF231C6}" destId="{3CC950DB-D4D1-4FB5-8521-5F4C41339774}" srcOrd="2" destOrd="0" presId="urn:microsoft.com/office/officeart/2005/8/layout/gear1"/>
    <dgm:cxn modelId="{B8D75779-4472-40F4-AA2A-F9CDD19370CB}" type="presOf" srcId="{2D535B40-F9E2-492D-9E1C-4A19616B5870}" destId="{534DCBD7-9EA5-4B97-BB20-98C812252620}" srcOrd="0" destOrd="0" presId="urn:microsoft.com/office/officeart/2005/8/layout/gear1"/>
    <dgm:cxn modelId="{F58F6495-4CD1-4AB5-8667-C6F2591ED8B2}" type="presOf" srcId="{1D39862F-F9C1-4A86-9024-ACAE6F98A976}" destId="{78BD5A1B-FC9E-4ABC-82BF-1409888046AD}" srcOrd="2" destOrd="0" presId="urn:microsoft.com/office/officeart/2005/8/layout/gear1"/>
    <dgm:cxn modelId="{E90EE3B7-5674-4C23-8DF0-DBE27184783B}" srcId="{FFD7D4FB-6D87-4A86-9C22-C8EE3AFCEF9A}" destId="{524CCA0E-65B0-43D5-AAFB-5D069FF231C6}" srcOrd="1" destOrd="0" parTransId="{6848F8D5-8F52-49F2-AB34-F5FFC26B1466}" sibTransId="{FE5318A3-A105-49B5-9269-CC165E1FE2F0}"/>
    <dgm:cxn modelId="{A1AC2AC4-4AE3-45E2-A948-21DF727B00B5}" type="presOf" srcId="{CF69467B-19C8-4A94-AA6E-705CC8E7F683}" destId="{62D8D138-E17D-492B-BED2-FBBD06494E27}" srcOrd="0" destOrd="0" presId="urn:microsoft.com/office/officeart/2005/8/layout/gear1"/>
    <dgm:cxn modelId="{C09291C5-2CB4-4C68-B6C9-07F007401D23}" type="presOf" srcId="{524CCA0E-65B0-43D5-AAFB-5D069FF231C6}" destId="{7B22DA21-BF22-4A40-8033-78C67CE4E872}" srcOrd="1" destOrd="0" presId="urn:microsoft.com/office/officeart/2005/8/layout/gear1"/>
    <dgm:cxn modelId="{32EBE5D7-A5E3-473E-ABDF-03F3C6B5D04B}" srcId="{FFD7D4FB-6D87-4A86-9C22-C8EE3AFCEF9A}" destId="{1D39862F-F9C1-4A86-9024-ACAE6F98A976}" srcOrd="2" destOrd="0" parTransId="{241C295D-0D22-41C7-9642-5079EED5E290}" sibTransId="{3C253672-451C-453E-94C9-6A8B43F453AB}"/>
    <dgm:cxn modelId="{E4214170-2949-4AD5-BB7B-3AEF339E91ED}" type="presParOf" srcId="{A354F386-76E2-45EA-BEB2-EC56B6099115}" destId="{62D8D138-E17D-492B-BED2-FBBD06494E27}" srcOrd="0" destOrd="0" presId="urn:microsoft.com/office/officeart/2005/8/layout/gear1"/>
    <dgm:cxn modelId="{556F6A05-9BC7-40C1-A044-F4040A3967A3}" type="presParOf" srcId="{A354F386-76E2-45EA-BEB2-EC56B6099115}" destId="{9D7195A5-A40A-4FD8-A923-CA64B88482A4}" srcOrd="1" destOrd="0" presId="urn:microsoft.com/office/officeart/2005/8/layout/gear1"/>
    <dgm:cxn modelId="{93377F2E-F4AC-4812-B059-7AEA53141ABC}" type="presParOf" srcId="{A354F386-76E2-45EA-BEB2-EC56B6099115}" destId="{A5483A49-E105-48DE-878C-1F45C555372B}" srcOrd="2" destOrd="0" presId="urn:microsoft.com/office/officeart/2005/8/layout/gear1"/>
    <dgm:cxn modelId="{AFF4BB3D-7550-4D38-8AAA-BEFACE2D8D48}" type="presParOf" srcId="{A354F386-76E2-45EA-BEB2-EC56B6099115}" destId="{7457C3E0-238B-4B13-82CE-51764CD675FE}" srcOrd="3" destOrd="0" presId="urn:microsoft.com/office/officeart/2005/8/layout/gear1"/>
    <dgm:cxn modelId="{9533843B-9156-4C13-9198-98792E839042}" type="presParOf" srcId="{A354F386-76E2-45EA-BEB2-EC56B6099115}" destId="{7B22DA21-BF22-4A40-8033-78C67CE4E872}" srcOrd="4" destOrd="0" presId="urn:microsoft.com/office/officeart/2005/8/layout/gear1"/>
    <dgm:cxn modelId="{8AA2B999-84F1-4FAF-9BF6-E667DAED6FB5}" type="presParOf" srcId="{A354F386-76E2-45EA-BEB2-EC56B6099115}" destId="{3CC950DB-D4D1-4FB5-8521-5F4C41339774}" srcOrd="5" destOrd="0" presId="urn:microsoft.com/office/officeart/2005/8/layout/gear1"/>
    <dgm:cxn modelId="{33BB408D-9EB9-4E25-90C3-DD17A57B2F80}" type="presParOf" srcId="{A354F386-76E2-45EA-BEB2-EC56B6099115}" destId="{9033CA9A-9445-46E4-A882-1CB22175372D}" srcOrd="6" destOrd="0" presId="urn:microsoft.com/office/officeart/2005/8/layout/gear1"/>
    <dgm:cxn modelId="{838DA811-AB08-4DD0-B0E3-98BA8ABDD493}" type="presParOf" srcId="{A354F386-76E2-45EA-BEB2-EC56B6099115}" destId="{A55D0802-7AB8-4C17-947D-6AF310519883}" srcOrd="7" destOrd="0" presId="urn:microsoft.com/office/officeart/2005/8/layout/gear1"/>
    <dgm:cxn modelId="{D6F33050-0B9B-4213-AD98-4153C8BB09B7}" type="presParOf" srcId="{A354F386-76E2-45EA-BEB2-EC56B6099115}" destId="{78BD5A1B-FC9E-4ABC-82BF-1409888046AD}" srcOrd="8" destOrd="0" presId="urn:microsoft.com/office/officeart/2005/8/layout/gear1"/>
    <dgm:cxn modelId="{907CC2BB-B4ED-4BB9-9374-188180648733}" type="presParOf" srcId="{A354F386-76E2-45EA-BEB2-EC56B6099115}" destId="{0DA47F32-F1E8-4B4A-8FE4-E13A31FF3F5E}" srcOrd="9" destOrd="0" presId="urn:microsoft.com/office/officeart/2005/8/layout/gear1"/>
    <dgm:cxn modelId="{E6B07FD7-23FD-4793-9BA5-343442604E66}" type="presParOf" srcId="{A354F386-76E2-45EA-BEB2-EC56B6099115}" destId="{534DCBD7-9EA5-4B97-BB20-98C812252620}" srcOrd="10" destOrd="0" presId="urn:microsoft.com/office/officeart/2005/8/layout/gear1"/>
    <dgm:cxn modelId="{1AF3DEA6-E9E2-47DA-9BCC-F096D20A8C5C}" type="presParOf" srcId="{A354F386-76E2-45EA-BEB2-EC56B6099115}" destId="{D038BA74-CABC-4D3A-9C07-50FEB1F2D951}" srcOrd="11" destOrd="0" presId="urn:microsoft.com/office/officeart/2005/8/layout/gear1"/>
    <dgm:cxn modelId="{C6B37AD5-25A6-4D17-811D-C445F767F964}" type="presParOf" srcId="{A354F386-76E2-45EA-BEB2-EC56B6099115}" destId="{DC9E3F05-1BF5-4973-88D6-01856A9986E6}"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FA6E544D-2C07-4FEA-9B2B-7168CCE33EF7}" type="doc">
      <dgm:prSet loTypeId="urn:microsoft.com/office/officeart/2005/8/layout/pList2" loCatId="picture" qsTypeId="urn:microsoft.com/office/officeart/2005/8/quickstyle/simple1" qsCatId="simple" csTypeId="urn:microsoft.com/office/officeart/2005/8/colors/colorful5" csCatId="colorful" phldr="1"/>
      <dgm:spPr/>
    </dgm:pt>
    <dgm:pt modelId="{45B8650E-8AF2-417D-8F05-BBA55E49F9F4}">
      <dgm:prSet phldrT="[Text]" custT="1"/>
      <dgm:spPr>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a:lnSpc>
              <a:spcPct val="100000"/>
            </a:lnSpc>
            <a:spcAft>
              <a:spcPts val="0"/>
            </a:spcAft>
          </a:pPr>
          <a:r>
            <a:rPr lang="en-US" sz="4800" b="1" u="sng" dirty="0">
              <a:solidFill>
                <a:srgbClr val="FFFF00"/>
              </a:solidFill>
              <a:effectLst>
                <a:outerShdw blurRad="38100" dist="38100" dir="2700000" algn="tl">
                  <a:srgbClr val="000000">
                    <a:alpha val="43137"/>
                  </a:srgbClr>
                </a:outerShdw>
              </a:effectLst>
            </a:rPr>
            <a:t>ROSTERS</a:t>
          </a:r>
        </a:p>
        <a:p>
          <a:pPr algn="ctr">
            <a:lnSpc>
              <a:spcPct val="100000"/>
            </a:lnSpc>
            <a:spcAft>
              <a:spcPts val="0"/>
            </a:spcAft>
          </a:pPr>
          <a:r>
            <a:rPr lang="en-US" sz="4000" i="1" u="sng" dirty="0">
              <a:solidFill>
                <a:srgbClr val="FF0000"/>
              </a:solidFill>
              <a:effectLst>
                <a:outerShdw blurRad="38100" dist="38100" dir="2700000" algn="tl">
                  <a:srgbClr val="000000">
                    <a:alpha val="43137"/>
                  </a:srgbClr>
                </a:outerShdw>
              </a:effectLst>
            </a:rPr>
            <a:t>Email to Dana Lavin of TFP </a:t>
          </a:r>
          <a:r>
            <a:rPr lang="en-US" sz="4000" dirty="0">
              <a:effectLst>
                <a:outerShdw blurRad="38100" dist="38100" dir="2700000" algn="tl">
                  <a:srgbClr val="000000">
                    <a:alpha val="43137"/>
                  </a:srgbClr>
                </a:outerShdw>
              </a:effectLst>
            </a:rPr>
            <a:t>at accounting@tfpgroup.com</a:t>
          </a:r>
        </a:p>
      </dgm:t>
    </dgm:pt>
    <dgm:pt modelId="{C8AA9EA3-54FD-4D44-BB33-65A76E0FB985}" type="parTrans" cxnId="{F9681AAE-DB98-4A7A-8F00-DBAC349B0222}">
      <dgm:prSet/>
      <dgm:spPr/>
      <dgm:t>
        <a:bodyPr/>
        <a:lstStyle/>
        <a:p>
          <a:endParaRPr lang="en-US"/>
        </a:p>
      </dgm:t>
    </dgm:pt>
    <dgm:pt modelId="{D30B50D0-0657-4B66-91FE-80D0B5ED700F}" type="sibTrans" cxnId="{F9681AAE-DB98-4A7A-8F00-DBAC349B0222}">
      <dgm:prSet/>
      <dgm:spPr/>
      <dgm:t>
        <a:bodyPr/>
        <a:lstStyle/>
        <a:p>
          <a:endParaRPr lang="en-US"/>
        </a:p>
      </dgm:t>
    </dgm:pt>
    <dgm:pt modelId="{25DFB084-78EA-4C5D-85C3-7BCDFB15D66A}">
      <dgm:prSet phldrT="[Text]" custT="1"/>
      <dgm:spPr>
        <a:solidFill>
          <a:srgbClr val="3EB9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nSpc>
              <a:spcPct val="100000"/>
            </a:lnSpc>
            <a:spcAft>
              <a:spcPts val="0"/>
            </a:spcAft>
          </a:pPr>
          <a:r>
            <a:rPr lang="en-US" sz="4400" b="1" u="sng">
              <a:solidFill>
                <a:srgbClr val="FFFF00"/>
              </a:solidFill>
              <a:effectLst>
                <a:outerShdw blurRad="38100" dist="38100" dir="2700000" algn="tl">
                  <a:srgbClr val="000000">
                    <a:alpha val="43137"/>
                  </a:srgbClr>
                </a:outerShdw>
              </a:effectLst>
            </a:rPr>
            <a:t>HR DATA</a:t>
          </a:r>
        </a:p>
        <a:p>
          <a:pPr>
            <a:lnSpc>
              <a:spcPct val="100000"/>
            </a:lnSpc>
            <a:spcAft>
              <a:spcPts val="0"/>
            </a:spcAft>
          </a:pPr>
          <a:r>
            <a:rPr lang="en-US" sz="3600" b="1" i="1" u="sng">
              <a:solidFill>
                <a:srgbClr val="FF0000"/>
              </a:solidFill>
              <a:effectLst>
                <a:outerShdw blurRad="38100" dist="38100" dir="2700000" algn="tl">
                  <a:srgbClr val="000000">
                    <a:alpha val="43137"/>
                  </a:srgbClr>
                </a:outerShdw>
              </a:effectLst>
            </a:rPr>
            <a:t>Encrypted Data Transfer at:</a:t>
          </a:r>
        </a:p>
        <a:p>
          <a:pPr>
            <a:lnSpc>
              <a:spcPct val="100000"/>
            </a:lnSpc>
            <a:spcAft>
              <a:spcPts val="0"/>
            </a:spcAft>
          </a:pPr>
          <a:r>
            <a:rPr lang="en-US" sz="4400" u="none">
              <a:effectLst>
                <a:outerShdw blurRad="38100" dist="38100" dir="2700000" algn="tl">
                  <a:srgbClr val="000000">
                    <a:alpha val="43137"/>
                  </a:srgbClr>
                </a:outerShdw>
              </a:effectLst>
            </a:rPr>
            <a:t>TFP ShareFile Site</a:t>
          </a:r>
        </a:p>
        <a:p>
          <a:pPr>
            <a:lnSpc>
              <a:spcPct val="100000"/>
            </a:lnSpc>
            <a:spcAft>
              <a:spcPts val="0"/>
            </a:spcAft>
          </a:pPr>
          <a:r>
            <a:rPr lang="en-US" sz="3600" u="none">
              <a:solidFill>
                <a:schemeClr val="bg1"/>
              </a:solidFill>
              <a:effectLst>
                <a:outerShdw blurRad="38100" dist="38100" dir="2700000" algn="tl">
                  <a:srgbClr val="000000">
                    <a:alpha val="43137"/>
                  </a:srgbClr>
                </a:outerShdw>
              </a:effectLst>
              <a:hlinkClick xmlns:r="http://schemas.openxmlformats.org/officeDocument/2006/relationships" r:id="rId1" action="ppaction://hlinkfile">
                <a:extLst>
                  <a:ext uri="{A12FA001-AC4F-418D-AE19-62706E023703}">
                    <ahyp:hlinkClr xmlns:ahyp="http://schemas.microsoft.com/office/drawing/2018/hyperlinkcolor" val="tx"/>
                  </a:ext>
                </a:extLst>
              </a:hlinkClick>
            </a:rPr>
            <a:t>tfpgroupupload.sharefile.com</a:t>
          </a:r>
          <a:endParaRPr lang="en-US" sz="3600" u="none">
            <a:solidFill>
              <a:schemeClr val="bg1"/>
            </a:solidFill>
            <a:effectLst>
              <a:outerShdw blurRad="38100" dist="38100" dir="2700000" algn="tl">
                <a:srgbClr val="000000">
                  <a:alpha val="43137"/>
                </a:srgbClr>
              </a:outerShdw>
            </a:effectLst>
          </a:endParaRPr>
        </a:p>
      </dgm:t>
    </dgm:pt>
    <dgm:pt modelId="{0B1D17D5-6B7F-4256-B5B4-E2AC8825B089}" type="parTrans" cxnId="{18134D04-25B4-4E4A-9A0A-79B3DFF3E767}">
      <dgm:prSet/>
      <dgm:spPr/>
      <dgm:t>
        <a:bodyPr/>
        <a:lstStyle/>
        <a:p>
          <a:endParaRPr lang="en-US"/>
        </a:p>
      </dgm:t>
    </dgm:pt>
    <dgm:pt modelId="{3C0468E5-DEE6-4C76-94BE-AED3E813E3B7}" type="sibTrans" cxnId="{18134D04-25B4-4E4A-9A0A-79B3DFF3E767}">
      <dgm:prSet/>
      <dgm:spPr/>
      <dgm:t>
        <a:bodyPr/>
        <a:lstStyle/>
        <a:p>
          <a:endParaRPr lang="en-US"/>
        </a:p>
      </dgm:t>
    </dgm:pt>
    <dgm:pt modelId="{34F574E4-989E-4634-9552-B8B25DAF30FA}" type="pres">
      <dgm:prSet presAssocID="{FA6E544D-2C07-4FEA-9B2B-7168CCE33EF7}" presName="Name0" presStyleCnt="0">
        <dgm:presLayoutVars>
          <dgm:dir/>
          <dgm:resizeHandles val="exact"/>
        </dgm:presLayoutVars>
      </dgm:prSet>
      <dgm:spPr/>
    </dgm:pt>
    <dgm:pt modelId="{EC2D6C0E-A42A-4444-9531-7677F021EAC8}" type="pres">
      <dgm:prSet presAssocID="{FA6E544D-2C07-4FEA-9B2B-7168CCE33EF7}" presName="bkgdShp" presStyleLbl="alignAccFollowNode1" presStyleIdx="0" presStyleCn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ECEBBD70-5C51-4474-9CCC-9DD92D22608E}" type="pres">
      <dgm:prSet presAssocID="{FA6E544D-2C07-4FEA-9B2B-7168CCE33EF7}" presName="linComp" presStyleCnt="0"/>
      <dgm:spPr/>
    </dgm:pt>
    <dgm:pt modelId="{B18C26E7-05BF-4AC8-876F-19007DAE5DFB}" type="pres">
      <dgm:prSet presAssocID="{45B8650E-8AF2-417D-8F05-BBA55E49F9F4}" presName="compNode" presStyleCnt="0"/>
      <dgm:spPr/>
    </dgm:pt>
    <dgm:pt modelId="{9366B279-9F98-4449-B723-6A9356506B0A}" type="pres">
      <dgm:prSet presAssocID="{45B8650E-8AF2-417D-8F05-BBA55E49F9F4}" presName="node" presStyleLbl="node1" presStyleIdx="0" presStyleCnt="2" custScaleX="2000000">
        <dgm:presLayoutVars>
          <dgm:bulletEnabled val="1"/>
        </dgm:presLayoutVars>
      </dgm:prSet>
      <dgm:spPr/>
    </dgm:pt>
    <dgm:pt modelId="{2818459C-C687-4FA0-B582-712FCDA70040}" type="pres">
      <dgm:prSet presAssocID="{45B8650E-8AF2-417D-8F05-BBA55E49F9F4}" presName="invisiNode" presStyleLbl="node1" presStyleIdx="0" presStyleCnt="2"/>
      <dgm:spPr/>
    </dgm:pt>
    <dgm:pt modelId="{85307931-4994-42CB-B446-0224762D7883}" type="pres">
      <dgm:prSet presAssocID="{45B8650E-8AF2-417D-8F05-BBA55E49F9F4}" presName="imagNode" presStyleLbl="fgImgPlace1" presStyleIdx="0" presStyleCnt="2" custScaleX="1898677"/>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t="-52000" b="-52000"/>
          </a:stretch>
        </a:blipFill>
      </dgm:spPr>
      <dgm:extLst>
        <a:ext uri="{E40237B7-FDA0-4F09-8148-C483321AD2D9}">
          <dgm14:cNvPr xmlns:dgm14="http://schemas.microsoft.com/office/drawing/2010/diagram" id="0" name="" descr="Open envelope"/>
        </a:ext>
      </dgm:extLst>
    </dgm:pt>
    <dgm:pt modelId="{566AB3C2-A732-493D-B25E-8A80D1C18227}" type="pres">
      <dgm:prSet presAssocID="{D30B50D0-0657-4B66-91FE-80D0B5ED700F}" presName="sibTrans" presStyleLbl="sibTrans2D1" presStyleIdx="0" presStyleCnt="0"/>
      <dgm:spPr/>
    </dgm:pt>
    <dgm:pt modelId="{EB36CDE8-77EF-404A-A36A-173B3B168C93}" type="pres">
      <dgm:prSet presAssocID="{25DFB084-78EA-4C5D-85C3-7BCDFB15D66A}" presName="compNode" presStyleCnt="0"/>
      <dgm:spPr/>
    </dgm:pt>
    <dgm:pt modelId="{4C4071AD-6ACC-410E-AD0E-AA18B2E28D43}" type="pres">
      <dgm:prSet presAssocID="{25DFB084-78EA-4C5D-85C3-7BCDFB15D66A}" presName="node" presStyleLbl="node1" presStyleIdx="1" presStyleCnt="2" custScaleX="2000000">
        <dgm:presLayoutVars>
          <dgm:bulletEnabled val="1"/>
        </dgm:presLayoutVars>
      </dgm:prSet>
      <dgm:spPr/>
    </dgm:pt>
    <dgm:pt modelId="{71639C05-E5B9-4BF4-82F1-71B6D3B75409}" type="pres">
      <dgm:prSet presAssocID="{25DFB084-78EA-4C5D-85C3-7BCDFB15D66A}" presName="invisiNode" presStyleLbl="node1" presStyleIdx="1" presStyleCnt="2"/>
      <dgm:spPr/>
    </dgm:pt>
    <dgm:pt modelId="{A0AE3583-ECB3-442F-84B0-37085C294794}" type="pres">
      <dgm:prSet presAssocID="{25DFB084-78EA-4C5D-85C3-7BCDFB15D66A}" presName="imagNode" presStyleLbl="fgImgPlace1" presStyleIdx="1" presStyleCnt="2" custScaleX="1898677"/>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t="-52000" b="-52000"/>
          </a:stretch>
        </a:blipFill>
      </dgm:spPr>
      <dgm:extLst>
        <a:ext uri="{E40237B7-FDA0-4F09-8148-C483321AD2D9}">
          <dgm14:cNvPr xmlns:dgm14="http://schemas.microsoft.com/office/drawing/2010/diagram" id="0" name="" descr="Key"/>
        </a:ext>
      </dgm:extLst>
    </dgm:pt>
  </dgm:ptLst>
  <dgm:cxnLst>
    <dgm:cxn modelId="{3D439603-CEAE-4F18-9842-CEE735823C96}" type="presOf" srcId="{45B8650E-8AF2-417D-8F05-BBA55E49F9F4}" destId="{9366B279-9F98-4449-B723-6A9356506B0A}" srcOrd="0" destOrd="0" presId="urn:microsoft.com/office/officeart/2005/8/layout/pList2"/>
    <dgm:cxn modelId="{18134D04-25B4-4E4A-9A0A-79B3DFF3E767}" srcId="{FA6E544D-2C07-4FEA-9B2B-7168CCE33EF7}" destId="{25DFB084-78EA-4C5D-85C3-7BCDFB15D66A}" srcOrd="1" destOrd="0" parTransId="{0B1D17D5-6B7F-4256-B5B4-E2AC8825B089}" sibTransId="{3C0468E5-DEE6-4C76-94BE-AED3E813E3B7}"/>
    <dgm:cxn modelId="{6951C60F-04EB-4DCD-9F34-35D886CA5600}" type="presOf" srcId="{FA6E544D-2C07-4FEA-9B2B-7168CCE33EF7}" destId="{34F574E4-989E-4634-9552-B8B25DAF30FA}" srcOrd="0" destOrd="0" presId="urn:microsoft.com/office/officeart/2005/8/layout/pList2"/>
    <dgm:cxn modelId="{F3EF1B27-7D12-433A-BCB3-995C043BD977}" type="presOf" srcId="{25DFB084-78EA-4C5D-85C3-7BCDFB15D66A}" destId="{4C4071AD-6ACC-410E-AD0E-AA18B2E28D43}" srcOrd="0" destOrd="0" presId="urn:microsoft.com/office/officeart/2005/8/layout/pList2"/>
    <dgm:cxn modelId="{E7AA2442-2591-4502-A828-D0214560230C}" type="presOf" srcId="{D30B50D0-0657-4B66-91FE-80D0B5ED700F}" destId="{566AB3C2-A732-493D-B25E-8A80D1C18227}" srcOrd="0" destOrd="0" presId="urn:microsoft.com/office/officeart/2005/8/layout/pList2"/>
    <dgm:cxn modelId="{F9681AAE-DB98-4A7A-8F00-DBAC349B0222}" srcId="{FA6E544D-2C07-4FEA-9B2B-7168CCE33EF7}" destId="{45B8650E-8AF2-417D-8F05-BBA55E49F9F4}" srcOrd="0" destOrd="0" parTransId="{C8AA9EA3-54FD-4D44-BB33-65A76E0FB985}" sibTransId="{D30B50D0-0657-4B66-91FE-80D0B5ED700F}"/>
    <dgm:cxn modelId="{C317C657-016D-4AE8-A617-78E924BAB090}" type="presParOf" srcId="{34F574E4-989E-4634-9552-B8B25DAF30FA}" destId="{EC2D6C0E-A42A-4444-9531-7677F021EAC8}" srcOrd="0" destOrd="0" presId="urn:microsoft.com/office/officeart/2005/8/layout/pList2"/>
    <dgm:cxn modelId="{73FC58E5-F62D-4FAC-BE0C-75CA884030E9}" type="presParOf" srcId="{34F574E4-989E-4634-9552-B8B25DAF30FA}" destId="{ECEBBD70-5C51-4474-9CCC-9DD92D22608E}" srcOrd="1" destOrd="0" presId="urn:microsoft.com/office/officeart/2005/8/layout/pList2"/>
    <dgm:cxn modelId="{F41ABDD3-2EF2-45E6-9B19-B99E89E61B5F}" type="presParOf" srcId="{ECEBBD70-5C51-4474-9CCC-9DD92D22608E}" destId="{B18C26E7-05BF-4AC8-876F-19007DAE5DFB}" srcOrd="0" destOrd="0" presId="urn:microsoft.com/office/officeart/2005/8/layout/pList2"/>
    <dgm:cxn modelId="{86A24A04-EA80-4C16-9117-604C7A2B1FBA}" type="presParOf" srcId="{B18C26E7-05BF-4AC8-876F-19007DAE5DFB}" destId="{9366B279-9F98-4449-B723-6A9356506B0A}" srcOrd="0" destOrd="0" presId="urn:microsoft.com/office/officeart/2005/8/layout/pList2"/>
    <dgm:cxn modelId="{F3DBAACE-ACD5-489A-8A6A-E4635263BBB9}" type="presParOf" srcId="{B18C26E7-05BF-4AC8-876F-19007DAE5DFB}" destId="{2818459C-C687-4FA0-B582-712FCDA70040}" srcOrd="1" destOrd="0" presId="urn:microsoft.com/office/officeart/2005/8/layout/pList2"/>
    <dgm:cxn modelId="{04F19ACF-07FC-47E5-A744-954174F9BA2B}" type="presParOf" srcId="{B18C26E7-05BF-4AC8-876F-19007DAE5DFB}" destId="{85307931-4994-42CB-B446-0224762D7883}" srcOrd="2" destOrd="0" presId="urn:microsoft.com/office/officeart/2005/8/layout/pList2"/>
    <dgm:cxn modelId="{B3F3B8F4-AEA1-4928-B6DE-FE9206A023E8}" type="presParOf" srcId="{ECEBBD70-5C51-4474-9CCC-9DD92D22608E}" destId="{566AB3C2-A732-493D-B25E-8A80D1C18227}" srcOrd="1" destOrd="0" presId="urn:microsoft.com/office/officeart/2005/8/layout/pList2"/>
    <dgm:cxn modelId="{0E1D1046-6B48-4E29-A2D2-9B93AD59B707}" type="presParOf" srcId="{ECEBBD70-5C51-4474-9CCC-9DD92D22608E}" destId="{EB36CDE8-77EF-404A-A36A-173B3B168C93}" srcOrd="2" destOrd="0" presId="urn:microsoft.com/office/officeart/2005/8/layout/pList2"/>
    <dgm:cxn modelId="{C0042F97-64C3-4382-9CD3-EC2C4D76804F}" type="presParOf" srcId="{EB36CDE8-77EF-404A-A36A-173B3B168C93}" destId="{4C4071AD-6ACC-410E-AD0E-AA18B2E28D43}" srcOrd="0" destOrd="0" presId="urn:microsoft.com/office/officeart/2005/8/layout/pList2"/>
    <dgm:cxn modelId="{5068E611-BA09-40C3-939F-1501191D19AE}" type="presParOf" srcId="{EB36CDE8-77EF-404A-A36A-173B3B168C93}" destId="{71639C05-E5B9-4BF4-82F1-71B6D3B75409}" srcOrd="1" destOrd="0" presId="urn:microsoft.com/office/officeart/2005/8/layout/pList2"/>
    <dgm:cxn modelId="{14FFB399-F781-4A7E-A637-CF23CE9A9BF6}" type="presParOf" srcId="{EB36CDE8-77EF-404A-A36A-173B3B168C93}" destId="{A0AE3583-ECB3-442F-84B0-37085C294794}"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29AAE9-5A63-46DF-AECC-ACA9B58D8894}">
      <dsp:nvSpPr>
        <dsp:cNvPr id="0" name=""/>
        <dsp:cNvSpPr/>
      </dsp:nvSpPr>
      <dsp:spPr>
        <a:xfrm>
          <a:off x="140676" y="0"/>
          <a:ext cx="1395574" cy="13955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283E45-124E-4845-A93D-28D17DECED0D}">
      <dsp:nvSpPr>
        <dsp:cNvPr id="0" name=""/>
        <dsp:cNvSpPr/>
      </dsp:nvSpPr>
      <dsp:spPr>
        <a:xfrm>
          <a:off x="1622302" y="507510"/>
          <a:ext cx="3987357" cy="623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defRPr b="1"/>
          </a:pPr>
          <a:r>
            <a:rPr lang="en-US" sz="3600" b="1" u="sng" kern="1200" dirty="0"/>
            <a:t>Key Dates / Term:</a:t>
          </a:r>
          <a:endParaRPr lang="en-US" sz="3600" kern="1200" dirty="0"/>
        </a:p>
      </dsp:txBody>
      <dsp:txXfrm>
        <a:off x="1622302" y="507510"/>
        <a:ext cx="3987357" cy="623135"/>
      </dsp:txXfrm>
    </dsp:sp>
    <dsp:sp modelId="{D3472331-4D78-4C19-A5EA-B4AC88484DCD}">
      <dsp:nvSpPr>
        <dsp:cNvPr id="0" name=""/>
        <dsp:cNvSpPr/>
      </dsp:nvSpPr>
      <dsp:spPr>
        <a:xfrm>
          <a:off x="0" y="1846604"/>
          <a:ext cx="7333586" cy="2676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pPr>
          <a:r>
            <a:rPr lang="en-US" sz="2400" b="1" kern="1200" dirty="0"/>
            <a:t>ETP Contract Term</a:t>
          </a:r>
          <a:r>
            <a:rPr lang="en-US" sz="2400" kern="1200" dirty="0"/>
            <a:t>: 11/22/2021 - 11/21/2023</a:t>
          </a:r>
        </a:p>
        <a:p>
          <a:pPr marL="0" lvl="0" indent="0" algn="l" defTabSz="1066800">
            <a:lnSpc>
              <a:spcPct val="90000"/>
            </a:lnSpc>
            <a:spcBef>
              <a:spcPct val="0"/>
            </a:spcBef>
            <a:spcAft>
              <a:spcPct val="35000"/>
            </a:spcAft>
            <a:buNone/>
          </a:pPr>
          <a:r>
            <a:rPr lang="en-US" sz="2400" b="1" kern="1200" dirty="0"/>
            <a:t>Training Period</a:t>
          </a:r>
          <a:r>
            <a:rPr lang="en-US" sz="2400" kern="1200" dirty="0"/>
            <a:t>: 11/22/2021 - 8/23/2023 </a:t>
          </a:r>
        </a:p>
        <a:p>
          <a:pPr marL="0" lvl="0" indent="0" algn="l" defTabSz="1066800">
            <a:lnSpc>
              <a:spcPct val="90000"/>
            </a:lnSpc>
            <a:spcBef>
              <a:spcPct val="0"/>
            </a:spcBef>
            <a:spcAft>
              <a:spcPct val="35000"/>
            </a:spcAft>
            <a:buNone/>
          </a:pPr>
          <a:r>
            <a:rPr lang="en-US" sz="2400" i="1" kern="1200" dirty="0"/>
            <a:t>(last three months of contract set aside for retention)</a:t>
          </a:r>
        </a:p>
        <a:p>
          <a:pPr marL="0" lvl="0" indent="0" algn="l" defTabSz="1066800">
            <a:lnSpc>
              <a:spcPct val="90000"/>
            </a:lnSpc>
            <a:spcBef>
              <a:spcPct val="0"/>
            </a:spcBef>
            <a:spcAft>
              <a:spcPct val="35000"/>
            </a:spcAft>
            <a:buNone/>
          </a:pPr>
          <a:r>
            <a:rPr lang="en-US" sz="2400" kern="1200" dirty="0"/>
            <a:t>Training can go back to 11/22/2021 if properly documented.</a:t>
          </a:r>
          <a:endParaRPr lang="en-US" sz="1700" kern="1200" dirty="0"/>
        </a:p>
      </dsp:txBody>
      <dsp:txXfrm>
        <a:off x="0" y="1846604"/>
        <a:ext cx="7333586" cy="2676214"/>
      </dsp:txXfrm>
    </dsp:sp>
    <dsp:sp modelId="{BF49C2DF-A7FE-4E11-8197-A77ACDA93262}">
      <dsp:nvSpPr>
        <dsp:cNvPr id="0" name=""/>
        <dsp:cNvSpPr/>
      </dsp:nvSpPr>
      <dsp:spPr>
        <a:xfrm>
          <a:off x="6814049" y="0"/>
          <a:ext cx="1395574" cy="13955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B43572-3B54-4649-B76B-1D0C0FC26F5C}">
      <dsp:nvSpPr>
        <dsp:cNvPr id="0" name=""/>
        <dsp:cNvSpPr/>
      </dsp:nvSpPr>
      <dsp:spPr>
        <a:xfrm>
          <a:off x="8107300" y="592245"/>
          <a:ext cx="7666092" cy="625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955800">
            <a:lnSpc>
              <a:spcPct val="90000"/>
            </a:lnSpc>
            <a:spcBef>
              <a:spcPct val="0"/>
            </a:spcBef>
            <a:spcAft>
              <a:spcPct val="35000"/>
            </a:spcAft>
            <a:buNone/>
            <a:defRPr b="1"/>
          </a:pPr>
          <a:r>
            <a:rPr lang="en-US" sz="4400" b="1" u="sng" kern="1200" dirty="0"/>
            <a:t>Employee Eligibility:</a:t>
          </a:r>
          <a:endParaRPr lang="en-US" sz="4400" kern="1200" dirty="0"/>
        </a:p>
      </dsp:txBody>
      <dsp:txXfrm>
        <a:off x="8107300" y="592245"/>
        <a:ext cx="7666092" cy="625870"/>
      </dsp:txXfrm>
    </dsp:sp>
    <dsp:sp modelId="{479AA0F1-1525-48A4-AC51-9003C774E850}">
      <dsp:nvSpPr>
        <dsp:cNvPr id="0" name=""/>
        <dsp:cNvSpPr/>
      </dsp:nvSpPr>
      <dsp:spPr>
        <a:xfrm>
          <a:off x="7201951" y="1689740"/>
          <a:ext cx="7702975" cy="36497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pPr>
          <a:r>
            <a:rPr lang="en-US" sz="2400" kern="1200" dirty="0"/>
            <a:t>Must be your full-time workers (35 hours or more per week) during the 90-days following training (the retention period) and during this retention period, they must make at least $15.00-$19.12 (depending on the county where they work)</a:t>
          </a:r>
        </a:p>
        <a:p>
          <a:pPr marL="0" lvl="0" indent="0" algn="l" defTabSz="1066800">
            <a:lnSpc>
              <a:spcPct val="90000"/>
            </a:lnSpc>
            <a:spcBef>
              <a:spcPct val="0"/>
            </a:spcBef>
            <a:spcAft>
              <a:spcPct val="35000"/>
            </a:spcAft>
            <a:buNone/>
          </a:pPr>
          <a:r>
            <a:rPr lang="en-US" sz="2400" kern="1200"/>
            <a:t>Must be in an eligible job classification/function or job family based on those included in the grant:</a:t>
          </a:r>
        </a:p>
        <a:p>
          <a:pPr marL="228600" lvl="1" indent="-228600" algn="l" defTabSz="1066800">
            <a:lnSpc>
              <a:spcPct val="90000"/>
            </a:lnSpc>
            <a:spcBef>
              <a:spcPct val="0"/>
            </a:spcBef>
            <a:spcAft>
              <a:spcPct val="15000"/>
            </a:spcAft>
            <a:buChar char="•"/>
          </a:pPr>
          <a:r>
            <a:rPr lang="en-US" sz="2400" kern="1200"/>
            <a:t>Operations, Manufacturing, Logistics/Warehouse/Distribution</a:t>
          </a:r>
        </a:p>
        <a:p>
          <a:pPr marL="228600" lvl="1" indent="-228600" algn="l" defTabSz="1066800">
            <a:lnSpc>
              <a:spcPct val="90000"/>
            </a:lnSpc>
            <a:spcBef>
              <a:spcPct val="0"/>
            </a:spcBef>
            <a:spcAft>
              <a:spcPct val="15000"/>
            </a:spcAft>
            <a:buChar char="•"/>
          </a:pPr>
          <a:r>
            <a:rPr lang="en-US" sz="2400" kern="1200"/>
            <a:t>Engineering/IT Staff, Sales/Marketing Staff</a:t>
          </a:r>
        </a:p>
        <a:p>
          <a:pPr marL="228600" lvl="1" indent="-228600" algn="l" defTabSz="1066800">
            <a:lnSpc>
              <a:spcPct val="90000"/>
            </a:lnSpc>
            <a:spcBef>
              <a:spcPct val="0"/>
            </a:spcBef>
            <a:spcAft>
              <a:spcPct val="15000"/>
            </a:spcAft>
            <a:buChar char="•"/>
          </a:pPr>
          <a:r>
            <a:rPr lang="en-US" sz="2400" kern="1200"/>
            <a:t>Quality Assurance Staff</a:t>
          </a:r>
        </a:p>
        <a:p>
          <a:pPr marL="228600" lvl="1" indent="-228600" algn="l" defTabSz="1066800">
            <a:lnSpc>
              <a:spcPct val="90000"/>
            </a:lnSpc>
            <a:spcBef>
              <a:spcPct val="0"/>
            </a:spcBef>
            <a:spcAft>
              <a:spcPct val="15000"/>
            </a:spcAft>
            <a:buChar char="•"/>
          </a:pPr>
          <a:r>
            <a:rPr lang="en-US" sz="2400" kern="1200"/>
            <a:t>Supervisor/Manager</a:t>
          </a:r>
        </a:p>
        <a:p>
          <a:pPr marL="228600" lvl="1" indent="-228600" algn="l" defTabSz="1066800">
            <a:lnSpc>
              <a:spcPct val="90000"/>
            </a:lnSpc>
            <a:spcBef>
              <a:spcPct val="0"/>
            </a:spcBef>
            <a:spcAft>
              <a:spcPct val="15000"/>
            </a:spcAft>
            <a:buChar char="•"/>
          </a:pPr>
          <a:r>
            <a:rPr lang="en-US" sz="2400" kern="1200"/>
            <a:t>Registered Nurse, Licensed Vocational Nurse, Therapist/Technician/Phlebotomist</a:t>
          </a:r>
        </a:p>
        <a:p>
          <a:pPr marL="228600" lvl="1" indent="-228600" algn="l" defTabSz="1066800">
            <a:lnSpc>
              <a:spcPct val="90000"/>
            </a:lnSpc>
            <a:spcBef>
              <a:spcPct val="0"/>
            </a:spcBef>
            <a:spcAft>
              <a:spcPct val="15000"/>
            </a:spcAft>
            <a:buChar char="•"/>
          </a:pPr>
          <a:r>
            <a:rPr lang="en-US" sz="2400" kern="1200" dirty="0"/>
            <a:t>Dental Assistant</a:t>
          </a:r>
          <a:endParaRPr lang="en-US" sz="1800" kern="1200" dirty="0"/>
        </a:p>
      </dsp:txBody>
      <dsp:txXfrm>
        <a:off x="7201951" y="1689740"/>
        <a:ext cx="7702975" cy="3649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8B6943-6944-4794-8D12-C6305BFAD3DD}">
      <dsp:nvSpPr>
        <dsp:cNvPr id="0" name=""/>
        <dsp:cNvSpPr/>
      </dsp:nvSpPr>
      <dsp:spPr>
        <a:xfrm>
          <a:off x="2889" y="838208"/>
          <a:ext cx="4442945" cy="6019782"/>
        </a:xfrm>
        <a:prstGeom prst="rect">
          <a:avLst/>
        </a:prstGeom>
        <a:solidFill>
          <a:srgbClr val="002060"/>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38864" tIns="0" rIns="438864" bIns="330200" numCol="1" spcCol="1270" anchor="t" anchorCtr="0">
          <a:noAutofit/>
        </a:bodyPr>
        <a:lstStyle/>
        <a:p>
          <a:pPr marL="0" lvl="0" indent="0" algn="ctr" defTabSz="1244600">
            <a:lnSpc>
              <a:spcPct val="90000"/>
            </a:lnSpc>
            <a:spcBef>
              <a:spcPct val="0"/>
            </a:spcBef>
            <a:spcAft>
              <a:spcPct val="35000"/>
            </a:spcAft>
            <a:buNone/>
          </a:pPr>
          <a:r>
            <a:rPr lang="en-US" sz="2800" kern="1200">
              <a:effectLst>
                <a:outerShdw blurRad="38100" dist="38100" dir="2700000" algn="tl">
                  <a:srgbClr val="000000">
                    <a:alpha val="43137"/>
                  </a:srgbClr>
                </a:outerShdw>
              </a:effectLst>
            </a:rPr>
            <a:t>Class attendance for each day of instructor-led training (Class/Lab/OJT) must be documented using a roster that contains ETP-required fields.</a:t>
          </a:r>
        </a:p>
      </dsp:txBody>
      <dsp:txXfrm>
        <a:off x="2889" y="3246121"/>
        <a:ext cx="4442945" cy="3611869"/>
      </dsp:txXfrm>
    </dsp:sp>
    <dsp:sp modelId="{4C57E799-1204-4552-B9C9-BDCDA4E44F70}">
      <dsp:nvSpPr>
        <dsp:cNvPr id="0" name=""/>
        <dsp:cNvSpPr/>
      </dsp:nvSpPr>
      <dsp:spPr>
        <a:xfrm>
          <a:off x="2889" y="1182332"/>
          <a:ext cx="4442945" cy="2132613"/>
        </a:xfrm>
        <a:prstGeom prst="rect">
          <a:avLst/>
        </a:prstGeom>
        <a:noFill/>
        <a:ln w="6350" cap="flat" cmpd="sng" algn="ctr">
          <a:noFill/>
          <a:prstDash val="solid"/>
          <a:miter lim="800000"/>
        </a:ln>
        <a:effectLst/>
        <a:scene3d>
          <a:camera prst="orthographicFront"/>
          <a:lightRig rig="flat" dir="t"/>
        </a:scene3d>
        <a:sp3d/>
      </dsp:spPr>
      <dsp:style>
        <a:lnRef idx="1">
          <a:scrgbClr r="0" g="0" b="0"/>
        </a:lnRef>
        <a:fillRef idx="3">
          <a:scrgbClr r="0" g="0" b="0"/>
        </a:fillRef>
        <a:effectRef idx="2">
          <a:scrgbClr r="0" g="0" b="0"/>
        </a:effectRef>
        <a:fontRef idx="minor">
          <a:schemeClr val="lt1"/>
        </a:fontRef>
      </dsp:style>
      <dsp:txBody>
        <a:bodyPr spcFirstLastPara="0" vert="horz" wrap="square" lIns="438864" tIns="165100" rIns="43886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2889" y="1182332"/>
        <a:ext cx="4442945" cy="2132613"/>
      </dsp:txXfrm>
    </dsp:sp>
    <dsp:sp modelId="{51C2745C-0AEA-4A14-BE30-0507C2F14705}">
      <dsp:nvSpPr>
        <dsp:cNvPr id="0" name=""/>
        <dsp:cNvSpPr/>
      </dsp:nvSpPr>
      <dsp:spPr>
        <a:xfrm>
          <a:off x="4801270" y="838208"/>
          <a:ext cx="4442945" cy="6019782"/>
        </a:xfrm>
        <a:prstGeom prst="rect">
          <a:avLst/>
        </a:prstGeom>
        <a:solidFill>
          <a:srgbClr val="3EB950"/>
        </a:solidFill>
        <a:ln w="6350" cap="flat" cmpd="sng" algn="ctr">
          <a:solidFill>
            <a:schemeClr val="accent5">
              <a:hueOff val="-6758543"/>
              <a:satOff val="-17419"/>
              <a:lumOff val="-1176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438864" tIns="0" rIns="438864" bIns="330200" numCol="1" spcCol="1270" anchor="t" anchorCtr="0">
          <a:noAutofit/>
        </a:bodyPr>
        <a:lstStyle/>
        <a:p>
          <a:pPr marL="0" lvl="0" indent="0" algn="ctr" defTabSz="1244600">
            <a:lnSpc>
              <a:spcPct val="90000"/>
            </a:lnSpc>
            <a:spcBef>
              <a:spcPct val="0"/>
            </a:spcBef>
            <a:spcAft>
              <a:spcPct val="35000"/>
            </a:spcAft>
            <a:buNone/>
          </a:pPr>
          <a:r>
            <a:rPr lang="en-US" sz="2800" kern="1200">
              <a:effectLst>
                <a:outerShdw blurRad="38100" dist="38100" dir="2700000" algn="tl">
                  <a:srgbClr val="000000">
                    <a:alpha val="43137"/>
                  </a:srgbClr>
                </a:outerShdw>
              </a:effectLst>
            </a:rPr>
            <a:t>ETP reimburses by the trainee hour therefore tracking instructional time for each trainee and confirming that through the collection of trainee and trainer signatures is mandatory.</a:t>
          </a:r>
        </a:p>
      </dsp:txBody>
      <dsp:txXfrm>
        <a:off x="4801270" y="3246121"/>
        <a:ext cx="4442945" cy="3611869"/>
      </dsp:txXfrm>
    </dsp:sp>
    <dsp:sp modelId="{8DD5990F-AA98-4363-BC7B-FFB2AAA00906}">
      <dsp:nvSpPr>
        <dsp:cNvPr id="0" name=""/>
        <dsp:cNvSpPr/>
      </dsp:nvSpPr>
      <dsp:spPr>
        <a:xfrm>
          <a:off x="4801270" y="1182332"/>
          <a:ext cx="4442945" cy="2132613"/>
        </a:xfrm>
        <a:prstGeom prst="rect">
          <a:avLst/>
        </a:prstGeom>
        <a:noFill/>
        <a:ln w="6350" cap="flat" cmpd="sng" algn="ctr">
          <a:noFill/>
          <a:prstDash val="solid"/>
          <a:miter lim="800000"/>
        </a:ln>
        <a:effectLst/>
        <a:scene3d>
          <a:camera prst="orthographicFront"/>
          <a:lightRig rig="flat" dir="t"/>
        </a:scene3d>
        <a:sp3d/>
      </dsp:spPr>
      <dsp:style>
        <a:lnRef idx="1">
          <a:scrgbClr r="0" g="0" b="0"/>
        </a:lnRef>
        <a:fillRef idx="3">
          <a:scrgbClr r="0" g="0" b="0"/>
        </a:fillRef>
        <a:effectRef idx="2">
          <a:scrgbClr r="0" g="0" b="0"/>
        </a:effectRef>
        <a:fontRef idx="minor">
          <a:schemeClr val="lt1"/>
        </a:fontRef>
      </dsp:style>
      <dsp:txBody>
        <a:bodyPr spcFirstLastPara="0" vert="horz" wrap="square" lIns="438864" tIns="165100" rIns="43886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4801270" y="1182332"/>
        <a:ext cx="4442945" cy="2132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8D138-E17D-492B-BED2-FBBD06494E27}">
      <dsp:nvSpPr>
        <dsp:cNvPr id="0" name=""/>
        <dsp:cNvSpPr/>
      </dsp:nvSpPr>
      <dsp:spPr>
        <a:xfrm>
          <a:off x="2528087" y="2610950"/>
          <a:ext cx="3089885" cy="3089885"/>
        </a:xfrm>
        <a:prstGeom prst="gear9">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TFP also supports other forms of secure transfer such as SFTP</a:t>
          </a:r>
        </a:p>
      </dsp:txBody>
      <dsp:txXfrm>
        <a:off x="3149291" y="3334741"/>
        <a:ext cx="1847477" cy="1588265"/>
      </dsp:txXfrm>
    </dsp:sp>
    <dsp:sp modelId="{7457C3E0-238B-4B13-82CE-51764CD675FE}">
      <dsp:nvSpPr>
        <dsp:cNvPr id="0" name=""/>
        <dsp:cNvSpPr/>
      </dsp:nvSpPr>
      <dsp:spPr>
        <a:xfrm>
          <a:off x="730336" y="1880613"/>
          <a:ext cx="2247189" cy="2247189"/>
        </a:xfrm>
        <a:prstGeom prst="gear6">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TFP’s ShareFile Website</a:t>
          </a:r>
        </a:p>
      </dsp:txBody>
      <dsp:txXfrm>
        <a:off x="1296073" y="2449769"/>
        <a:ext cx="1115715" cy="1108877"/>
      </dsp:txXfrm>
    </dsp:sp>
    <dsp:sp modelId="{9033CA9A-9445-46E4-A882-1CB22175372D}">
      <dsp:nvSpPr>
        <dsp:cNvPr id="0" name=""/>
        <dsp:cNvSpPr/>
      </dsp:nvSpPr>
      <dsp:spPr>
        <a:xfrm rot="20700000">
          <a:off x="1988991" y="330282"/>
          <a:ext cx="2201786" cy="2201786"/>
        </a:xfrm>
        <a:prstGeom prst="gear6">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a:t>Send with 128-bit encryption</a:t>
          </a:r>
        </a:p>
      </dsp:txBody>
      <dsp:txXfrm rot="-20700000">
        <a:off x="2471908" y="813198"/>
        <a:ext cx="1235954" cy="1235954"/>
      </dsp:txXfrm>
    </dsp:sp>
    <dsp:sp modelId="{534DCBD7-9EA5-4B97-BB20-98C812252620}">
      <dsp:nvSpPr>
        <dsp:cNvPr id="0" name=""/>
        <dsp:cNvSpPr/>
      </dsp:nvSpPr>
      <dsp:spPr>
        <a:xfrm>
          <a:off x="2306435" y="2135571"/>
          <a:ext cx="3955052" cy="3955052"/>
        </a:xfrm>
        <a:prstGeom prst="circularArrow">
          <a:avLst>
            <a:gd name="adj1" fmla="val 4687"/>
            <a:gd name="adj2" fmla="val 299029"/>
            <a:gd name="adj3" fmla="val 2542191"/>
            <a:gd name="adj4" fmla="val 15806310"/>
            <a:gd name="adj5" fmla="val 5469"/>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38BA74-CABC-4D3A-9C07-50FEB1F2D951}">
      <dsp:nvSpPr>
        <dsp:cNvPr id="0" name=""/>
        <dsp:cNvSpPr/>
      </dsp:nvSpPr>
      <dsp:spPr>
        <a:xfrm>
          <a:off x="332363" y="1377286"/>
          <a:ext cx="2873593" cy="2873593"/>
        </a:xfrm>
        <a:prstGeom prst="leftCircularArrow">
          <a:avLst>
            <a:gd name="adj1" fmla="val 6452"/>
            <a:gd name="adj2" fmla="val 429999"/>
            <a:gd name="adj3" fmla="val 10489124"/>
            <a:gd name="adj4" fmla="val 14837806"/>
            <a:gd name="adj5" fmla="val 7527"/>
          </a:avLst>
        </a:prstGeom>
        <a:solidFill>
          <a:schemeClr val="accent5">
            <a:hueOff val="-3379271"/>
            <a:satOff val="-8710"/>
            <a:lumOff val="-588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9E3F05-1BF5-4973-88D6-01856A9986E6}">
      <dsp:nvSpPr>
        <dsp:cNvPr id="0" name=""/>
        <dsp:cNvSpPr/>
      </dsp:nvSpPr>
      <dsp:spPr>
        <a:xfrm>
          <a:off x="1479695" y="-158101"/>
          <a:ext cx="3098312" cy="3098312"/>
        </a:xfrm>
        <a:prstGeom prst="circularArrow">
          <a:avLst>
            <a:gd name="adj1" fmla="val 5984"/>
            <a:gd name="adj2" fmla="val 394124"/>
            <a:gd name="adj3" fmla="val 13313824"/>
            <a:gd name="adj4" fmla="val 10508221"/>
            <a:gd name="adj5" fmla="val 6981"/>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D6C0E-A42A-4444-9531-7677F021EAC8}">
      <dsp:nvSpPr>
        <dsp:cNvPr id="0" name=""/>
        <dsp:cNvSpPr/>
      </dsp:nvSpPr>
      <dsp:spPr>
        <a:xfrm>
          <a:off x="0" y="0"/>
          <a:ext cx="14205857" cy="4211950"/>
        </a:xfrm>
        <a:prstGeom prst="roundRect">
          <a:avLst>
            <a:gd name="adj" fmla="val 10000"/>
          </a:avLst>
        </a:prstGeom>
        <a:solidFill>
          <a:schemeClr val="accent5">
            <a:tint val="40000"/>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sp>
    <dsp:sp modelId="{85307931-4994-42CB-B446-0224762D7883}">
      <dsp:nvSpPr>
        <dsp:cNvPr id="0" name=""/>
        <dsp:cNvSpPr/>
      </dsp:nvSpPr>
      <dsp:spPr>
        <a:xfrm>
          <a:off x="596132" y="561593"/>
          <a:ext cx="6321476" cy="3088764"/>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52000" b="-5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66B279-9F98-4449-B723-6A9356506B0A}">
      <dsp:nvSpPr>
        <dsp:cNvPr id="0" name=""/>
        <dsp:cNvSpPr/>
      </dsp:nvSpPr>
      <dsp:spPr>
        <a:xfrm rot="10800000">
          <a:off x="427459" y="4211950"/>
          <a:ext cx="6658822" cy="5147940"/>
        </a:xfrm>
        <a:prstGeom prst="round2SameRect">
          <a:avLst>
            <a:gd name="adj1" fmla="val 10500"/>
            <a:gd name="adj2" fmla="val 0"/>
          </a:avLst>
        </a:prstGeom>
        <a:solidFill>
          <a:srgbClr val="002060"/>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t" anchorCtr="0">
          <a:noAutofit/>
        </a:bodyPr>
        <a:lstStyle/>
        <a:p>
          <a:pPr marL="0" lvl="0" indent="0" algn="ctr" defTabSz="2133600">
            <a:lnSpc>
              <a:spcPct val="100000"/>
            </a:lnSpc>
            <a:spcBef>
              <a:spcPct val="0"/>
            </a:spcBef>
            <a:spcAft>
              <a:spcPts val="0"/>
            </a:spcAft>
            <a:buNone/>
          </a:pPr>
          <a:r>
            <a:rPr lang="en-US" sz="4800" b="1" u="sng" kern="1200" dirty="0">
              <a:solidFill>
                <a:srgbClr val="FFFF00"/>
              </a:solidFill>
              <a:effectLst>
                <a:outerShdw blurRad="38100" dist="38100" dir="2700000" algn="tl">
                  <a:srgbClr val="000000">
                    <a:alpha val="43137"/>
                  </a:srgbClr>
                </a:outerShdw>
              </a:effectLst>
            </a:rPr>
            <a:t>ROSTERS</a:t>
          </a:r>
        </a:p>
        <a:p>
          <a:pPr marL="0" lvl="0" indent="0" algn="ctr" defTabSz="2133600">
            <a:lnSpc>
              <a:spcPct val="100000"/>
            </a:lnSpc>
            <a:spcBef>
              <a:spcPct val="0"/>
            </a:spcBef>
            <a:spcAft>
              <a:spcPts val="0"/>
            </a:spcAft>
            <a:buNone/>
          </a:pPr>
          <a:r>
            <a:rPr lang="en-US" sz="4000" i="1" u="sng" kern="1200" dirty="0">
              <a:solidFill>
                <a:srgbClr val="FF0000"/>
              </a:solidFill>
              <a:effectLst>
                <a:outerShdw blurRad="38100" dist="38100" dir="2700000" algn="tl">
                  <a:srgbClr val="000000">
                    <a:alpha val="43137"/>
                  </a:srgbClr>
                </a:outerShdw>
              </a:effectLst>
            </a:rPr>
            <a:t>Email to Dana Lavin of TFP </a:t>
          </a:r>
          <a:r>
            <a:rPr lang="en-US" sz="4000" kern="1200" dirty="0">
              <a:effectLst>
                <a:outerShdw blurRad="38100" dist="38100" dir="2700000" algn="tl">
                  <a:srgbClr val="000000">
                    <a:alpha val="43137"/>
                  </a:srgbClr>
                </a:outerShdw>
              </a:effectLst>
            </a:rPr>
            <a:t>at accounting@tfpgroup.com</a:t>
          </a:r>
        </a:p>
      </dsp:txBody>
      <dsp:txXfrm rot="10800000">
        <a:off x="585776" y="4211950"/>
        <a:ext cx="6342188" cy="4989623"/>
      </dsp:txXfrm>
    </dsp:sp>
    <dsp:sp modelId="{A0AE3583-ECB3-442F-84B0-37085C294794}">
      <dsp:nvSpPr>
        <dsp:cNvPr id="0" name=""/>
        <dsp:cNvSpPr/>
      </dsp:nvSpPr>
      <dsp:spPr>
        <a:xfrm>
          <a:off x="7288248" y="561593"/>
          <a:ext cx="6321476" cy="3088764"/>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52000" b="-5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4071AD-6ACC-410E-AD0E-AA18B2E28D43}">
      <dsp:nvSpPr>
        <dsp:cNvPr id="0" name=""/>
        <dsp:cNvSpPr/>
      </dsp:nvSpPr>
      <dsp:spPr>
        <a:xfrm rot="10800000">
          <a:off x="7119575" y="4211950"/>
          <a:ext cx="6658822" cy="5147940"/>
        </a:xfrm>
        <a:prstGeom prst="round2SameRect">
          <a:avLst>
            <a:gd name="adj1" fmla="val 10500"/>
            <a:gd name="adj2" fmla="val 0"/>
          </a:avLst>
        </a:prstGeom>
        <a:solidFill>
          <a:srgbClr val="3EB950"/>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t" anchorCtr="0">
          <a:noAutofit/>
        </a:bodyPr>
        <a:lstStyle/>
        <a:p>
          <a:pPr marL="0" lvl="0" indent="0" algn="ctr" defTabSz="1955800">
            <a:lnSpc>
              <a:spcPct val="100000"/>
            </a:lnSpc>
            <a:spcBef>
              <a:spcPct val="0"/>
            </a:spcBef>
            <a:spcAft>
              <a:spcPts val="0"/>
            </a:spcAft>
            <a:buNone/>
          </a:pPr>
          <a:r>
            <a:rPr lang="en-US" sz="4400" b="1" u="sng" kern="1200">
              <a:solidFill>
                <a:srgbClr val="FFFF00"/>
              </a:solidFill>
              <a:effectLst>
                <a:outerShdw blurRad="38100" dist="38100" dir="2700000" algn="tl">
                  <a:srgbClr val="000000">
                    <a:alpha val="43137"/>
                  </a:srgbClr>
                </a:outerShdw>
              </a:effectLst>
            </a:rPr>
            <a:t>HR DATA</a:t>
          </a:r>
        </a:p>
        <a:p>
          <a:pPr marL="0" lvl="0" indent="0" algn="ctr" defTabSz="1955800">
            <a:lnSpc>
              <a:spcPct val="100000"/>
            </a:lnSpc>
            <a:spcBef>
              <a:spcPct val="0"/>
            </a:spcBef>
            <a:spcAft>
              <a:spcPts val="0"/>
            </a:spcAft>
            <a:buNone/>
          </a:pPr>
          <a:r>
            <a:rPr lang="en-US" sz="3600" b="1" i="1" u="sng" kern="1200">
              <a:solidFill>
                <a:srgbClr val="FF0000"/>
              </a:solidFill>
              <a:effectLst>
                <a:outerShdw blurRad="38100" dist="38100" dir="2700000" algn="tl">
                  <a:srgbClr val="000000">
                    <a:alpha val="43137"/>
                  </a:srgbClr>
                </a:outerShdw>
              </a:effectLst>
            </a:rPr>
            <a:t>Encrypted Data Transfer at:</a:t>
          </a:r>
        </a:p>
        <a:p>
          <a:pPr marL="0" lvl="0" indent="0" algn="ctr" defTabSz="1955800">
            <a:lnSpc>
              <a:spcPct val="100000"/>
            </a:lnSpc>
            <a:spcBef>
              <a:spcPct val="0"/>
            </a:spcBef>
            <a:spcAft>
              <a:spcPts val="0"/>
            </a:spcAft>
            <a:buNone/>
          </a:pPr>
          <a:r>
            <a:rPr lang="en-US" sz="4400" u="none" kern="1200">
              <a:effectLst>
                <a:outerShdw blurRad="38100" dist="38100" dir="2700000" algn="tl">
                  <a:srgbClr val="000000">
                    <a:alpha val="43137"/>
                  </a:srgbClr>
                </a:outerShdw>
              </a:effectLst>
            </a:rPr>
            <a:t>TFP ShareFile Site</a:t>
          </a:r>
        </a:p>
        <a:p>
          <a:pPr marL="0" lvl="0" indent="0" algn="ctr" defTabSz="1955800">
            <a:lnSpc>
              <a:spcPct val="100000"/>
            </a:lnSpc>
            <a:spcBef>
              <a:spcPct val="0"/>
            </a:spcBef>
            <a:spcAft>
              <a:spcPts val="0"/>
            </a:spcAft>
            <a:buNone/>
          </a:pPr>
          <a:r>
            <a:rPr lang="en-US" sz="3600" u="none" kern="1200">
              <a:solidFill>
                <a:schemeClr val="bg1"/>
              </a:solidFill>
              <a:effectLst>
                <a:outerShdw blurRad="38100" dist="38100" dir="2700000" algn="tl">
                  <a:srgbClr val="000000">
                    <a:alpha val="43137"/>
                  </a:srgbClr>
                </a:outerShdw>
              </a:effectLst>
              <a:hlinkClick xmlns:r="http://schemas.openxmlformats.org/officeDocument/2006/relationships" r:id="rId5" action="ppaction://hlinkfile">
                <a:extLst>
                  <a:ext uri="{A12FA001-AC4F-418D-AE19-62706E023703}">
                    <ahyp:hlinkClr xmlns:ahyp="http://schemas.microsoft.com/office/drawing/2018/hyperlinkcolor" val="tx"/>
                  </a:ext>
                </a:extLst>
              </a:hlinkClick>
            </a:rPr>
            <a:t>tfpgroupupload.sharefile.com</a:t>
          </a:r>
          <a:endParaRPr lang="en-US" sz="3600" u="none" kern="1200">
            <a:solidFill>
              <a:schemeClr val="bg1"/>
            </a:solidFill>
            <a:effectLst>
              <a:outerShdw blurRad="38100" dist="38100" dir="2700000" algn="tl">
                <a:srgbClr val="000000">
                  <a:alpha val="43137"/>
                </a:srgbClr>
              </a:outerShdw>
            </a:effectLst>
          </a:endParaRPr>
        </a:p>
      </dsp:txBody>
      <dsp:txXfrm rot="10800000">
        <a:off x="7277892" y="4211950"/>
        <a:ext cx="6342188" cy="498962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CEBC349-7EA0-4499-8073-401B155A21D5}" type="datetimeFigureOut">
              <a:rPr lang="en-US" smtClean="0"/>
              <a:t>6/24/2022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0AD6D9-A076-4DAC-A4DA-3DAFD7730992}" type="slidenum">
              <a:rPr lang="en-US" smtClean="0"/>
              <a:t>‹#›</a:t>
            </a:fld>
            <a:endParaRPr lang="en-US"/>
          </a:p>
        </p:txBody>
      </p:sp>
    </p:spTree>
    <p:extLst>
      <p:ext uri="{BB962C8B-B14F-4D97-AF65-F5344CB8AC3E}">
        <p14:creationId xmlns:p14="http://schemas.microsoft.com/office/powerpoint/2010/main" val="62494780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Lato Regular"/>
              </a:defRPr>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Lato Regular"/>
              </a:defRPr>
            </a:lvl1pPr>
          </a:lstStyle>
          <a:p>
            <a:fld id="{EFC10EE1-B198-C942-8235-326C972CBB30}" type="datetimeFigureOut">
              <a:rPr lang="en-US" smtClean="0"/>
              <a:pPr/>
              <a:t>6/24/2022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Lato Regular"/>
              </a:defRPr>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Lato Regular"/>
              </a:defRPr>
            </a:lvl1pPr>
          </a:lstStyle>
          <a:p>
            <a:fld id="{006BE02D-20C0-F840-AFAC-BEA99C74FDC2}" type="slidenum">
              <a:rPr lang="en-US" smtClean="0"/>
              <a:pPr/>
              <a:t>‹#›</a:t>
            </a:fld>
            <a:endParaRPr lang="en-US"/>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hf sldNum="0" hdr="0" ftr="0" dt="0"/>
  <p:notesStyle>
    <a:lvl1pPr marL="0" algn="l" defTabSz="914217" rtl="0" eaLnBrk="1" latinLnBrk="0" hangingPunct="1">
      <a:defRPr sz="2400" kern="1200">
        <a:solidFill>
          <a:schemeClr val="tx1"/>
        </a:solidFill>
        <a:latin typeface="Lato Regular"/>
        <a:ea typeface="+mn-ea"/>
        <a:cs typeface="+mn-cs"/>
      </a:defRPr>
    </a:lvl1pPr>
    <a:lvl2pPr marL="914217" algn="l" defTabSz="914217" rtl="0" eaLnBrk="1" latinLnBrk="0" hangingPunct="1">
      <a:defRPr sz="2400" kern="1200">
        <a:solidFill>
          <a:schemeClr val="tx1"/>
        </a:solidFill>
        <a:latin typeface="Lato Regular"/>
        <a:ea typeface="+mn-ea"/>
        <a:cs typeface="+mn-cs"/>
      </a:defRPr>
    </a:lvl2pPr>
    <a:lvl3pPr marL="1828434" algn="l" defTabSz="914217" rtl="0" eaLnBrk="1" latinLnBrk="0" hangingPunct="1">
      <a:defRPr sz="2400" kern="1200">
        <a:solidFill>
          <a:schemeClr val="tx1"/>
        </a:solidFill>
        <a:latin typeface="Lato Regular"/>
        <a:ea typeface="+mn-ea"/>
        <a:cs typeface="+mn-cs"/>
      </a:defRPr>
    </a:lvl3pPr>
    <a:lvl4pPr marL="2742651" algn="l" defTabSz="914217" rtl="0" eaLnBrk="1" latinLnBrk="0" hangingPunct="1">
      <a:defRPr sz="2400" kern="1200">
        <a:solidFill>
          <a:schemeClr val="tx1"/>
        </a:solidFill>
        <a:latin typeface="Lato Regular"/>
        <a:ea typeface="+mn-ea"/>
        <a:cs typeface="+mn-cs"/>
      </a:defRPr>
    </a:lvl4pPr>
    <a:lvl5pPr marL="3656868" algn="l" defTabSz="914217" rtl="0" eaLnBrk="1" latinLnBrk="0" hangingPunct="1">
      <a:defRPr sz="2400" kern="1200">
        <a:solidFill>
          <a:schemeClr val="tx1"/>
        </a:solidFill>
        <a:latin typeface="Lato Regular"/>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44726"/>
            <a:ext cx="15544800" cy="4775200"/>
          </a:xfrm>
        </p:spPr>
        <p:txBody>
          <a:bodyPr anchor="b"/>
          <a:lstStyle>
            <a:lvl1pPr algn="ctr">
              <a:defRPr sz="12000"/>
            </a:lvl1pPr>
          </a:lstStyle>
          <a:p>
            <a:r>
              <a:rPr lang="en-US"/>
              <a:t>Click to edit Master title style</a:t>
            </a:r>
          </a:p>
        </p:txBody>
      </p:sp>
      <p:sp>
        <p:nvSpPr>
          <p:cNvPr id="3" name="Subtitle 2"/>
          <p:cNvSpPr>
            <a:spLocks noGrp="1"/>
          </p:cNvSpPr>
          <p:nvPr>
            <p:ph type="subTitle" idx="1"/>
          </p:nvPr>
        </p:nvSpPr>
        <p:spPr>
          <a:xfrm>
            <a:off x="2286000" y="7204076"/>
            <a:ext cx="13716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p>
        </p:txBody>
      </p:sp>
      <p:sp>
        <p:nvSpPr>
          <p:cNvPr id="4" name="Date Placeholder 3"/>
          <p:cNvSpPr>
            <a:spLocks noGrp="1"/>
          </p:cNvSpPr>
          <p:nvPr>
            <p:ph type="dt" sz="half" idx="10"/>
          </p:nvPr>
        </p:nvSpPr>
        <p:spPr/>
        <p:txBody>
          <a:bodyPr/>
          <a:lstStyle/>
          <a:p>
            <a:fld id="{D3E1C2D6-67B2-40A5-8A91-BC02B64A2908}" type="datetime1">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a:t>
            </a:fld>
            <a:endParaRPr lang="en-US"/>
          </a:p>
        </p:txBody>
      </p:sp>
    </p:spTree>
    <p:extLst>
      <p:ext uri="{BB962C8B-B14F-4D97-AF65-F5344CB8AC3E}">
        <p14:creationId xmlns:p14="http://schemas.microsoft.com/office/powerpoint/2010/main" val="3274116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93A32C-D0B0-4235-985D-C0C91AC1F429}" type="datetime1">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a:t>
            </a:fld>
            <a:endParaRPr lang="en-US"/>
          </a:p>
        </p:txBody>
      </p:sp>
      <p:pic>
        <p:nvPicPr>
          <p:cNvPr id="8" name="Picture 7">
            <a:extLst>
              <a:ext uri="{FF2B5EF4-FFF2-40B4-BE49-F238E27FC236}">
                <a16:creationId xmlns:a16="http://schemas.microsoft.com/office/drawing/2014/main" id="{25A51339-CA33-42F0-9D8E-4602E08822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357525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1" y="730250"/>
            <a:ext cx="3943350" cy="116236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57301" y="730250"/>
            <a:ext cx="11601450" cy="1162367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FB49B-6075-4728-B9AE-BDB141F95545}" type="datetime1">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a:t>
            </a:fld>
            <a:endParaRPr lang="en-US"/>
          </a:p>
        </p:txBody>
      </p:sp>
      <p:pic>
        <p:nvPicPr>
          <p:cNvPr id="8" name="Picture 7">
            <a:extLst>
              <a:ext uri="{FF2B5EF4-FFF2-40B4-BE49-F238E27FC236}">
                <a16:creationId xmlns:a16="http://schemas.microsoft.com/office/drawing/2014/main" id="{ED846C85-8B25-4392-BB55-D8F67BD377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2401634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Main Master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FCF120-0BBE-4F02-8A03-3A0003EF4B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3466443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7_Title Slide">
    <p:spTree>
      <p:nvGrpSpPr>
        <p:cNvPr id="1" name=""/>
        <p:cNvGrpSpPr/>
        <p:nvPr/>
      </p:nvGrpSpPr>
      <p:grpSpPr>
        <a:xfrm>
          <a:off x="0" y="0"/>
          <a:ext cx="0" cy="0"/>
          <a:chOff x="0" y="0"/>
          <a:chExt cx="0" cy="0"/>
        </a:xfrm>
      </p:grpSpPr>
      <p:sp>
        <p:nvSpPr>
          <p:cNvPr id="7" name="Text Placeholder 10"/>
          <p:cNvSpPr>
            <a:spLocks noGrp="1"/>
          </p:cNvSpPr>
          <p:nvPr>
            <p:ph type="body" sz="quarter" idx="13" hasCustomPrompt="1"/>
          </p:nvPr>
        </p:nvSpPr>
        <p:spPr>
          <a:xfrm>
            <a:off x="1648957" y="749498"/>
            <a:ext cx="14990092" cy="889000"/>
          </a:xfrm>
        </p:spPr>
        <p:txBody>
          <a:bodyPr lIns="0" tIns="0" rIns="0" bIns="0">
            <a:noAutofit/>
          </a:bodyPr>
          <a:lstStyle>
            <a:lvl1pPr marL="0" indent="0" algn="ctr">
              <a:buNone/>
              <a:defRPr sz="9600" b="0" i="0" baseline="0">
                <a:solidFill>
                  <a:schemeClr val="tx2"/>
                </a:solidFill>
                <a:latin typeface="Lato Light"/>
                <a:cs typeface="Lato Light"/>
              </a:defRPr>
            </a:lvl1pPr>
          </a:lstStyle>
          <a:p>
            <a:pPr lvl="0"/>
            <a:r>
              <a:rPr lang="en-US"/>
              <a:t>Put your great title here</a:t>
            </a:r>
          </a:p>
        </p:txBody>
      </p:sp>
      <p:sp>
        <p:nvSpPr>
          <p:cNvPr id="12" name="Text Placeholder 10"/>
          <p:cNvSpPr>
            <a:spLocks noGrp="1"/>
          </p:cNvSpPr>
          <p:nvPr>
            <p:ph type="body" sz="quarter" idx="14" hasCustomPrompt="1"/>
          </p:nvPr>
        </p:nvSpPr>
        <p:spPr>
          <a:xfrm>
            <a:off x="1163760" y="2000547"/>
            <a:ext cx="15960490" cy="561970"/>
          </a:xfrm>
        </p:spPr>
        <p:txBody>
          <a:bodyPr lIns="0" tIns="0" rIns="0" bIns="0">
            <a:noAutofit/>
          </a:bodyPr>
          <a:lstStyle>
            <a:lvl1pPr marL="0" indent="0" algn="ctr">
              <a:buNone/>
              <a:defRPr sz="5200" baseline="0">
                <a:solidFill>
                  <a:schemeClr val="bg1">
                    <a:lumMod val="65000"/>
                  </a:schemeClr>
                </a:solidFill>
                <a:latin typeface="Lato Light"/>
                <a:cs typeface="Lato Light"/>
              </a:defRPr>
            </a:lvl1pPr>
          </a:lstStyle>
          <a:p>
            <a:pPr lvl="0"/>
            <a:r>
              <a:rPr lang="en-US"/>
              <a:t>Put your great subtitle here</a:t>
            </a:r>
          </a:p>
        </p:txBody>
      </p:sp>
      <p:pic>
        <p:nvPicPr>
          <p:cNvPr id="5" name="Picture 4">
            <a:extLst>
              <a:ext uri="{FF2B5EF4-FFF2-40B4-BE49-F238E27FC236}">
                <a16:creationId xmlns:a16="http://schemas.microsoft.com/office/drawing/2014/main" id="{A7FE942E-64C8-45EF-84E3-DA1A847738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720434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am-Support">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2052247" y="3206029"/>
            <a:ext cx="1889913" cy="2517622"/>
          </a:xfrm>
          <a:prstGeom prst="ellipse">
            <a:avLst/>
          </a:prstGeom>
        </p:spPr>
        <p:txBody>
          <a:bodyPr>
            <a:noAutofit/>
          </a:bodyPr>
          <a:lstStyle>
            <a:lvl1pPr marL="0" indent="0">
              <a:lnSpc>
                <a:spcPct val="130000"/>
              </a:lnSpc>
              <a:buNone/>
              <a:defRPr sz="2399" baseline="0"/>
            </a:lvl1pPr>
          </a:lstStyle>
          <a:p>
            <a:r>
              <a:rPr lang="en-US"/>
              <a:t>Drag  Your Picture Here</a:t>
            </a:r>
          </a:p>
        </p:txBody>
      </p:sp>
      <p:sp>
        <p:nvSpPr>
          <p:cNvPr id="75" name="Picture Placeholder 13"/>
          <p:cNvSpPr>
            <a:spLocks noGrp="1"/>
          </p:cNvSpPr>
          <p:nvPr>
            <p:ph type="pic" sz="quarter" idx="11" hasCustomPrompt="1"/>
          </p:nvPr>
        </p:nvSpPr>
        <p:spPr>
          <a:xfrm>
            <a:off x="6201796" y="3185107"/>
            <a:ext cx="1889913" cy="2517622"/>
          </a:xfrm>
          <a:prstGeom prst="ellipse">
            <a:avLst/>
          </a:prstGeom>
        </p:spPr>
        <p:txBody>
          <a:bodyPr>
            <a:normAutofit/>
          </a:bodyPr>
          <a:lstStyle>
            <a:lvl1pPr marL="0" indent="0">
              <a:lnSpc>
                <a:spcPct val="130000"/>
              </a:lnSpc>
              <a:buNone/>
              <a:defRPr sz="2399"/>
            </a:lvl1pPr>
          </a:lstStyle>
          <a:p>
            <a:r>
              <a:rPr lang="en-US"/>
              <a:t>Drag  Your Picture Here</a:t>
            </a:r>
          </a:p>
        </p:txBody>
      </p:sp>
      <p:sp>
        <p:nvSpPr>
          <p:cNvPr id="76" name="Picture Placeholder 13"/>
          <p:cNvSpPr>
            <a:spLocks noGrp="1"/>
          </p:cNvSpPr>
          <p:nvPr>
            <p:ph type="pic" sz="quarter" idx="12" hasCustomPrompt="1"/>
          </p:nvPr>
        </p:nvSpPr>
        <p:spPr>
          <a:xfrm>
            <a:off x="10259980" y="3218013"/>
            <a:ext cx="1889913" cy="2517622"/>
          </a:xfrm>
          <a:prstGeom prst="ellipse">
            <a:avLst/>
          </a:prstGeom>
        </p:spPr>
        <p:txBody>
          <a:bodyPr>
            <a:normAutofit/>
          </a:bodyPr>
          <a:lstStyle>
            <a:lvl1pPr marL="0" marR="0" indent="0" algn="l" defTabSz="1828464" rtl="0" eaLnBrk="1" fontAlgn="auto" latinLnBrk="0" hangingPunct="1">
              <a:lnSpc>
                <a:spcPct val="130000"/>
              </a:lnSpc>
              <a:spcBef>
                <a:spcPts val="2000"/>
              </a:spcBef>
              <a:spcAft>
                <a:spcPts val="0"/>
              </a:spcAft>
              <a:buClrTx/>
              <a:buSzTx/>
              <a:buFont typeface="Arial" panose="020B0604020202020204" pitchFamily="34" charset="0"/>
              <a:buNone/>
              <a:tabLst/>
              <a:defRPr sz="2399"/>
            </a:lvl1pPr>
          </a:lstStyle>
          <a:p>
            <a:r>
              <a:rPr lang="en-US"/>
              <a:t>Drag  Your Picture Here</a:t>
            </a:r>
          </a:p>
          <a:p>
            <a:endParaRPr lang="en-US"/>
          </a:p>
        </p:txBody>
      </p:sp>
      <p:sp>
        <p:nvSpPr>
          <p:cNvPr id="77" name="Picture Placeholder 13"/>
          <p:cNvSpPr>
            <a:spLocks noGrp="1"/>
          </p:cNvSpPr>
          <p:nvPr>
            <p:ph type="pic" sz="quarter" idx="13" hasCustomPrompt="1"/>
          </p:nvPr>
        </p:nvSpPr>
        <p:spPr>
          <a:xfrm>
            <a:off x="14346490" y="3218013"/>
            <a:ext cx="1889913" cy="2517622"/>
          </a:xfrm>
          <a:prstGeom prst="ellipse">
            <a:avLst/>
          </a:prstGeom>
        </p:spPr>
        <p:txBody>
          <a:bodyPr>
            <a:normAutofit/>
          </a:bodyPr>
          <a:lstStyle>
            <a:lvl1pPr marL="0" marR="0" indent="0" algn="l" defTabSz="1828464" rtl="0" eaLnBrk="1" fontAlgn="auto" latinLnBrk="0" hangingPunct="1">
              <a:lnSpc>
                <a:spcPct val="130000"/>
              </a:lnSpc>
              <a:spcBef>
                <a:spcPts val="2000"/>
              </a:spcBef>
              <a:spcAft>
                <a:spcPts val="0"/>
              </a:spcAft>
              <a:buClrTx/>
              <a:buSzTx/>
              <a:buFont typeface="Arial" panose="020B0604020202020204" pitchFamily="34" charset="0"/>
              <a:buNone/>
              <a:tabLst/>
              <a:defRPr sz="2399"/>
            </a:lvl1pPr>
          </a:lstStyle>
          <a:p>
            <a:r>
              <a:rPr lang="en-US"/>
              <a:t>Drag  Your Picture Here</a:t>
            </a:r>
          </a:p>
          <a:p>
            <a:endParaRPr lang="en-US"/>
          </a:p>
        </p:txBody>
      </p:sp>
      <p:sp>
        <p:nvSpPr>
          <p:cNvPr id="78" name="Picture Placeholder 13"/>
          <p:cNvSpPr>
            <a:spLocks noGrp="1"/>
          </p:cNvSpPr>
          <p:nvPr>
            <p:ph type="pic" sz="quarter" idx="14" hasCustomPrompt="1"/>
          </p:nvPr>
        </p:nvSpPr>
        <p:spPr>
          <a:xfrm>
            <a:off x="12321387" y="8108515"/>
            <a:ext cx="1889913" cy="2517622"/>
          </a:xfrm>
          <a:prstGeom prst="ellipse">
            <a:avLst/>
          </a:prstGeom>
        </p:spPr>
        <p:txBody>
          <a:bodyPr>
            <a:normAutofit/>
          </a:bodyPr>
          <a:lstStyle>
            <a:lvl1pPr>
              <a:lnSpc>
                <a:spcPct val="130000"/>
              </a:lnSpc>
              <a:defRPr sz="2399"/>
            </a:lvl1pPr>
          </a:lstStyle>
          <a:p>
            <a:r>
              <a:rPr lang="en-US"/>
              <a:t>Drag  Your Picture Here</a:t>
            </a:r>
          </a:p>
        </p:txBody>
      </p:sp>
      <p:sp>
        <p:nvSpPr>
          <p:cNvPr id="79" name="Picture Placeholder 13"/>
          <p:cNvSpPr>
            <a:spLocks noGrp="1"/>
          </p:cNvSpPr>
          <p:nvPr>
            <p:ph type="pic" sz="quarter" idx="15" hasCustomPrompt="1"/>
          </p:nvPr>
        </p:nvSpPr>
        <p:spPr>
          <a:xfrm>
            <a:off x="8249304" y="8108515"/>
            <a:ext cx="1889913" cy="2517622"/>
          </a:xfrm>
          <a:prstGeom prst="ellipse">
            <a:avLst/>
          </a:prstGeom>
        </p:spPr>
        <p:txBody>
          <a:bodyPr>
            <a:normAutofit/>
          </a:bodyPr>
          <a:lstStyle>
            <a:lvl1pPr marL="0" marR="0" indent="0" algn="l" defTabSz="1828464" rtl="0" eaLnBrk="1" fontAlgn="auto" latinLnBrk="0" hangingPunct="1">
              <a:lnSpc>
                <a:spcPct val="130000"/>
              </a:lnSpc>
              <a:spcBef>
                <a:spcPts val="2000"/>
              </a:spcBef>
              <a:spcAft>
                <a:spcPts val="0"/>
              </a:spcAft>
              <a:buClrTx/>
              <a:buSzTx/>
              <a:buFont typeface="Arial" panose="020B0604020202020204" pitchFamily="34" charset="0"/>
              <a:buNone/>
              <a:tabLst/>
              <a:defRPr sz="2399"/>
            </a:lvl1pPr>
          </a:lstStyle>
          <a:p>
            <a:r>
              <a:rPr lang="en-US"/>
              <a:t>Drag  Your Picture Here</a:t>
            </a:r>
          </a:p>
          <a:p>
            <a:endParaRPr lang="en-US"/>
          </a:p>
        </p:txBody>
      </p:sp>
      <p:sp>
        <p:nvSpPr>
          <p:cNvPr id="80" name="Picture Placeholder 13"/>
          <p:cNvSpPr>
            <a:spLocks noGrp="1"/>
          </p:cNvSpPr>
          <p:nvPr>
            <p:ph type="pic" sz="quarter" idx="16" hasCustomPrompt="1"/>
          </p:nvPr>
        </p:nvSpPr>
        <p:spPr>
          <a:xfrm>
            <a:off x="4134108" y="8080093"/>
            <a:ext cx="1889913" cy="2517622"/>
          </a:xfrm>
          <a:prstGeom prst="ellipse">
            <a:avLst/>
          </a:prstGeom>
        </p:spPr>
        <p:txBody>
          <a:bodyPr>
            <a:normAutofit/>
          </a:bodyPr>
          <a:lstStyle>
            <a:lvl1pPr marL="0" marR="0" indent="0" algn="l" defTabSz="1828464" rtl="0" eaLnBrk="1" fontAlgn="auto" latinLnBrk="0" hangingPunct="1">
              <a:lnSpc>
                <a:spcPct val="130000"/>
              </a:lnSpc>
              <a:spcBef>
                <a:spcPts val="2000"/>
              </a:spcBef>
              <a:spcAft>
                <a:spcPts val="0"/>
              </a:spcAft>
              <a:buClrTx/>
              <a:buSzTx/>
              <a:buFont typeface="Arial" panose="020B0604020202020204" pitchFamily="34" charset="0"/>
              <a:buNone/>
              <a:tabLst/>
              <a:defRPr sz="2399"/>
            </a:lvl1pPr>
          </a:lstStyle>
          <a:p>
            <a:r>
              <a:rPr lang="en-US"/>
              <a:t>Drag  Your Picture Here</a:t>
            </a:r>
          </a:p>
          <a:p>
            <a:endParaRPr lang="en-US"/>
          </a:p>
        </p:txBody>
      </p:sp>
      <p:pic>
        <p:nvPicPr>
          <p:cNvPr id="10" name="Picture 9">
            <a:extLst>
              <a:ext uri="{FF2B5EF4-FFF2-40B4-BE49-F238E27FC236}">
                <a16:creationId xmlns:a16="http://schemas.microsoft.com/office/drawing/2014/main" id="{0E7BBD88-26E0-46F0-BA13-342BC2885D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pic>
        <p:nvPicPr>
          <p:cNvPr id="11" name="Picture 10">
            <a:extLst>
              <a:ext uri="{FF2B5EF4-FFF2-40B4-BE49-F238E27FC236}">
                <a16:creationId xmlns:a16="http://schemas.microsoft.com/office/drawing/2014/main" id="{569D65DD-3B0A-4ADF-BDD6-58BFE48BA727}"/>
              </a:ext>
            </a:extLst>
          </p:cNvPr>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615436" y="12293473"/>
            <a:ext cx="3057128" cy="1149480"/>
          </a:xfrm>
          <a:prstGeom prst="rect">
            <a:avLst/>
          </a:prstGeom>
        </p:spPr>
      </p:pic>
    </p:spTree>
    <p:extLst>
      <p:ext uri="{BB962C8B-B14F-4D97-AF65-F5344CB8AC3E}">
        <p14:creationId xmlns:p14="http://schemas.microsoft.com/office/powerpoint/2010/main" val="4004524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Mockup-lap1">
    <p:spTree>
      <p:nvGrpSpPr>
        <p:cNvPr id="1" name=""/>
        <p:cNvGrpSpPr/>
        <p:nvPr/>
      </p:nvGrpSpPr>
      <p:grpSpPr>
        <a:xfrm>
          <a:off x="0" y="0"/>
          <a:ext cx="0" cy="0"/>
          <a:chOff x="0" y="0"/>
          <a:chExt cx="0" cy="0"/>
        </a:xfrm>
      </p:grpSpPr>
      <p:pic>
        <p:nvPicPr>
          <p:cNvPr id="12" name="Picture 11"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52225" y="2323580"/>
            <a:ext cx="8862276" cy="10356700"/>
          </a:xfrm>
          <a:prstGeom prst="rect">
            <a:avLst/>
          </a:prstGeom>
        </p:spPr>
      </p:pic>
      <p:sp>
        <p:nvSpPr>
          <p:cNvPr id="13" name="Picture Placeholder 9"/>
          <p:cNvSpPr>
            <a:spLocks noGrp="1"/>
          </p:cNvSpPr>
          <p:nvPr>
            <p:ph type="pic" sz="quarter" idx="11"/>
          </p:nvPr>
        </p:nvSpPr>
        <p:spPr>
          <a:xfrm>
            <a:off x="10067659" y="3753036"/>
            <a:ext cx="6509193" cy="4982164"/>
          </a:xfrm>
        </p:spPr>
        <p:txBody>
          <a:bodyPr>
            <a:normAutofit/>
          </a:bodyPr>
          <a:lstStyle>
            <a:lvl1pPr marL="0" indent="0">
              <a:buNone/>
              <a:defRPr sz="2000">
                <a:solidFill>
                  <a:schemeClr val="tx1">
                    <a:lumMod val="50000"/>
                    <a:lumOff val="50000"/>
                  </a:schemeClr>
                </a:solidFill>
              </a:defRPr>
            </a:lvl1pPr>
          </a:lstStyle>
          <a:p>
            <a:endParaRPr lang="en-US"/>
          </a:p>
        </p:txBody>
      </p:sp>
      <p:pic>
        <p:nvPicPr>
          <p:cNvPr id="5" name="Picture 4">
            <a:extLst>
              <a:ext uri="{FF2B5EF4-FFF2-40B4-BE49-F238E27FC236}">
                <a16:creationId xmlns:a16="http://schemas.microsoft.com/office/drawing/2014/main" id="{F640ED9B-4901-4F22-8ECF-1604564C25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2581566386"/>
      </p:ext>
    </p:extLst>
  </p:cSld>
  <p:clrMapOvr>
    <a:masterClrMapping/>
  </p:clrMapOvr>
  <mc:AlternateContent xmlns:mc="http://schemas.openxmlformats.org/markup-compatibility/2006" xmlns:p14="http://schemas.microsoft.com/office/powerpoint/2010/main">
    <mc:Choice Requires="p14">
      <p:transition spd="med" p14:dur="700" advClick="0" advTm="4000">
        <p:fade/>
      </p:transition>
    </mc:Choice>
    <mc:Fallback xmlns="">
      <p:transition spd="med" advClick="0" advTm="4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welcome">
    <p:spTree>
      <p:nvGrpSpPr>
        <p:cNvPr id="1" name=""/>
        <p:cNvGrpSpPr/>
        <p:nvPr/>
      </p:nvGrpSpPr>
      <p:grpSpPr>
        <a:xfrm>
          <a:off x="0" y="0"/>
          <a:ext cx="0" cy="0"/>
          <a:chOff x="0" y="0"/>
          <a:chExt cx="0" cy="0"/>
        </a:xfrm>
      </p:grpSpPr>
      <p:sp>
        <p:nvSpPr>
          <p:cNvPr id="23" name="Picture Placeholder 22"/>
          <p:cNvSpPr>
            <a:spLocks noGrp="1"/>
          </p:cNvSpPr>
          <p:nvPr>
            <p:ph type="pic" sz="quarter" idx="15"/>
          </p:nvPr>
        </p:nvSpPr>
        <p:spPr>
          <a:xfrm>
            <a:off x="7543802" y="2521310"/>
            <a:ext cx="3200400" cy="4267200"/>
          </a:xfrm>
          <a:prstGeom prst="ellipse">
            <a:avLst/>
          </a:prstGeom>
        </p:spPr>
        <p:txBody>
          <a:bodyPr>
            <a:normAutofit/>
          </a:bodyPr>
          <a:lstStyle>
            <a:lvl1pPr marL="0" indent="0">
              <a:buNone/>
              <a:defRPr sz="3201"/>
            </a:lvl1pPr>
          </a:lstStyle>
          <a:p>
            <a:endParaRPr lang="en-US"/>
          </a:p>
        </p:txBody>
      </p:sp>
      <p:pic>
        <p:nvPicPr>
          <p:cNvPr id="4" name="Picture 3">
            <a:extLst>
              <a:ext uri="{FF2B5EF4-FFF2-40B4-BE49-F238E27FC236}">
                <a16:creationId xmlns:a16="http://schemas.microsoft.com/office/drawing/2014/main" id="{ACFB5E18-1C9A-4626-9348-47455ED29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460895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4_Our-Clients">
    <p:spTree>
      <p:nvGrpSpPr>
        <p:cNvPr id="1" name=""/>
        <p:cNvGrpSpPr/>
        <p:nvPr/>
      </p:nvGrpSpPr>
      <p:grpSpPr>
        <a:xfrm>
          <a:off x="0" y="0"/>
          <a:ext cx="0" cy="0"/>
          <a:chOff x="0" y="0"/>
          <a:chExt cx="0" cy="0"/>
        </a:xfrm>
      </p:grpSpPr>
      <p:sp>
        <p:nvSpPr>
          <p:cNvPr id="11" name="Picture Placeholder 2"/>
          <p:cNvSpPr>
            <a:spLocks noGrp="1"/>
          </p:cNvSpPr>
          <p:nvPr>
            <p:ph type="pic" sz="quarter" idx="23"/>
          </p:nvPr>
        </p:nvSpPr>
        <p:spPr>
          <a:xfrm>
            <a:off x="17318" y="4391315"/>
            <a:ext cx="18288000" cy="4250174"/>
          </a:xfrm>
        </p:spPr>
        <p:txBody>
          <a:bodyPr anchor="t"/>
          <a:lstStyle>
            <a:lvl1pPr marL="0" indent="0" algn="ctr">
              <a:buNone/>
              <a:defRPr/>
            </a:lvl1pPr>
          </a:lstStyle>
          <a:p>
            <a:r>
              <a:rPr lang="en-US"/>
              <a:t>Drag picture to placeholder or click icon to add</a:t>
            </a:r>
            <a:endParaRPr lang="id-ID"/>
          </a:p>
        </p:txBody>
      </p:sp>
      <p:pic>
        <p:nvPicPr>
          <p:cNvPr id="4" name="Picture 3">
            <a:extLst>
              <a:ext uri="{FF2B5EF4-FFF2-40B4-BE49-F238E27FC236}">
                <a16:creationId xmlns:a16="http://schemas.microsoft.com/office/drawing/2014/main" id="{01DE5B8F-FD42-4637-A511-4447E67E41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3071783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eam-Individual">
    <p:spTree>
      <p:nvGrpSpPr>
        <p:cNvPr id="1" name=""/>
        <p:cNvGrpSpPr/>
        <p:nvPr/>
      </p:nvGrpSpPr>
      <p:grpSpPr>
        <a:xfrm>
          <a:off x="0" y="0"/>
          <a:ext cx="0" cy="0"/>
          <a:chOff x="0" y="0"/>
          <a:chExt cx="0" cy="0"/>
        </a:xfrm>
      </p:grpSpPr>
      <p:sp>
        <p:nvSpPr>
          <p:cNvPr id="15" name="Picture Placeholder 14"/>
          <p:cNvSpPr>
            <a:spLocks noGrp="1"/>
          </p:cNvSpPr>
          <p:nvPr>
            <p:ph type="pic" sz="quarter" idx="10"/>
          </p:nvPr>
        </p:nvSpPr>
        <p:spPr>
          <a:xfrm>
            <a:off x="3126582" y="4000500"/>
            <a:ext cx="4810127" cy="6276976"/>
          </a:xfrm>
        </p:spPr>
        <p:txBody>
          <a:bodyPr>
            <a:normAutofit/>
          </a:bodyPr>
          <a:lstStyle>
            <a:lvl1pPr marL="0" indent="0">
              <a:buNone/>
              <a:defRPr sz="3201">
                <a:solidFill>
                  <a:schemeClr val="accent1"/>
                </a:solidFill>
              </a:defRPr>
            </a:lvl1pPr>
          </a:lstStyle>
          <a:p>
            <a:endParaRPr lang="id-ID"/>
          </a:p>
        </p:txBody>
      </p:sp>
      <p:pic>
        <p:nvPicPr>
          <p:cNvPr id="4" name="Picture 3">
            <a:extLst>
              <a:ext uri="{FF2B5EF4-FFF2-40B4-BE49-F238E27FC236}">
                <a16:creationId xmlns:a16="http://schemas.microsoft.com/office/drawing/2014/main" id="{D4ECD961-EF91-41DC-9C61-AD3DF6193F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73459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itle 17">
            <a:extLst>
              <a:ext uri="{FF2B5EF4-FFF2-40B4-BE49-F238E27FC236}">
                <a16:creationId xmlns:a16="http://schemas.microsoft.com/office/drawing/2014/main" id="{26E3D2A4-499F-4664-8A82-A2413186492C}"/>
              </a:ext>
            </a:extLst>
          </p:cNvPr>
          <p:cNvSpPr>
            <a:spLocks noGrp="1"/>
          </p:cNvSpPr>
          <p:nvPr>
            <p:ph type="title"/>
          </p:nvPr>
        </p:nvSpPr>
        <p:spPr/>
        <p:txBody>
          <a:bodyPr/>
          <a:lstStyle/>
          <a:p>
            <a:r>
              <a:rPr lang="en-US"/>
              <a:t>Click to edit Master title style</a:t>
            </a:r>
          </a:p>
        </p:txBody>
      </p:sp>
      <p:sp>
        <p:nvSpPr>
          <p:cNvPr id="19" name="Date Placeholder 18">
            <a:extLst>
              <a:ext uri="{FF2B5EF4-FFF2-40B4-BE49-F238E27FC236}">
                <a16:creationId xmlns:a16="http://schemas.microsoft.com/office/drawing/2014/main" id="{91C58749-BC74-4A28-AF92-EDEFBB4A00EF}"/>
              </a:ext>
            </a:extLst>
          </p:cNvPr>
          <p:cNvSpPr>
            <a:spLocks noGrp="1"/>
          </p:cNvSpPr>
          <p:nvPr>
            <p:ph type="dt" sz="half" idx="10"/>
          </p:nvPr>
        </p:nvSpPr>
        <p:spPr/>
        <p:txBody>
          <a:bodyPr/>
          <a:lstStyle/>
          <a:p>
            <a:fld id="{E9AB29EC-5A5D-45E1-8D54-765D8CAEEE6B}" type="datetime1">
              <a:rPr lang="en-US" smtClean="0"/>
              <a:t>6/24/2022</a:t>
            </a:fld>
            <a:endParaRPr lang="en-US"/>
          </a:p>
        </p:txBody>
      </p:sp>
      <p:sp>
        <p:nvSpPr>
          <p:cNvPr id="20" name="Footer Placeholder 19">
            <a:extLst>
              <a:ext uri="{FF2B5EF4-FFF2-40B4-BE49-F238E27FC236}">
                <a16:creationId xmlns:a16="http://schemas.microsoft.com/office/drawing/2014/main" id="{DC444B2B-C53B-4B50-85B6-313D6068CC32}"/>
              </a:ext>
            </a:extLst>
          </p:cNvPr>
          <p:cNvSpPr>
            <a:spLocks noGrp="1"/>
          </p:cNvSpPr>
          <p:nvPr>
            <p:ph type="ftr" sz="quarter" idx="11"/>
          </p:nvPr>
        </p:nvSpPr>
        <p:spPr/>
        <p:txBody>
          <a:bodyPr/>
          <a:lstStyle/>
          <a:p>
            <a:endParaRPr lang="en-US"/>
          </a:p>
        </p:txBody>
      </p:sp>
      <p:sp>
        <p:nvSpPr>
          <p:cNvPr id="21" name="Slide Number Placeholder 20">
            <a:extLst>
              <a:ext uri="{FF2B5EF4-FFF2-40B4-BE49-F238E27FC236}">
                <a16:creationId xmlns:a16="http://schemas.microsoft.com/office/drawing/2014/main" id="{82A4F04B-63E0-40FC-A593-C18979B6AE6B}"/>
              </a:ext>
            </a:extLst>
          </p:cNvPr>
          <p:cNvSpPr>
            <a:spLocks noGrp="1"/>
          </p:cNvSpPr>
          <p:nvPr>
            <p:ph type="sldNum" sz="quarter" idx="12"/>
          </p:nvPr>
        </p:nvSpPr>
        <p:spPr/>
        <p:txBody>
          <a:bodyPr/>
          <a:lstStyle/>
          <a:p>
            <a:fld id="{FCEE2C88-6C8F-484D-AF69-578F576B1F44}" type="slidenum">
              <a:rPr lang="en-US" smtClean="0"/>
              <a:pPr/>
              <a:t>‹#›</a:t>
            </a:fld>
            <a:endParaRPr lang="en-US"/>
          </a:p>
        </p:txBody>
      </p:sp>
      <p:pic>
        <p:nvPicPr>
          <p:cNvPr id="25" name="Picture 24">
            <a:extLst>
              <a:ext uri="{FF2B5EF4-FFF2-40B4-BE49-F238E27FC236}">
                <a16:creationId xmlns:a16="http://schemas.microsoft.com/office/drawing/2014/main" id="{2A973929-821B-4592-B061-94B3B2E051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pic>
        <p:nvPicPr>
          <p:cNvPr id="2" name="Picture 1">
            <a:extLst>
              <a:ext uri="{FF2B5EF4-FFF2-40B4-BE49-F238E27FC236}">
                <a16:creationId xmlns:a16="http://schemas.microsoft.com/office/drawing/2014/main" id="{C7DFD7C4-D949-A7CB-A77C-AF58BEAC5769}"/>
              </a:ext>
            </a:extLst>
          </p:cNvPr>
          <p:cNvPicPr>
            <a:picLocks noChangeAspect="1"/>
          </p:cNvPicPr>
          <p:nvPr userDrawn="1"/>
        </p:nvPicPr>
        <p:blipFill>
          <a:blip r:embed="rId3"/>
          <a:stretch>
            <a:fillRect/>
          </a:stretch>
        </p:blipFill>
        <p:spPr>
          <a:xfrm>
            <a:off x="316280" y="249767"/>
            <a:ext cx="1481059" cy="1504947"/>
          </a:xfrm>
          <a:prstGeom prst="rect">
            <a:avLst/>
          </a:prstGeom>
        </p:spPr>
      </p:pic>
    </p:spTree>
    <p:extLst>
      <p:ext uri="{BB962C8B-B14F-4D97-AF65-F5344CB8AC3E}">
        <p14:creationId xmlns:p14="http://schemas.microsoft.com/office/powerpoint/2010/main" val="3607256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6" y="3419479"/>
            <a:ext cx="15773400" cy="5705474"/>
          </a:xfrm>
        </p:spPr>
        <p:txBody>
          <a:bodyPr anchor="b"/>
          <a:lstStyle>
            <a:lvl1pPr>
              <a:defRPr sz="12000"/>
            </a:lvl1pPr>
          </a:lstStyle>
          <a:p>
            <a:r>
              <a:rPr lang="en-US"/>
              <a:t>Click to edit Master title style</a:t>
            </a:r>
          </a:p>
        </p:txBody>
      </p:sp>
      <p:sp>
        <p:nvSpPr>
          <p:cNvPr id="3" name="Text Placeholder 2"/>
          <p:cNvSpPr>
            <a:spLocks noGrp="1"/>
          </p:cNvSpPr>
          <p:nvPr>
            <p:ph type="body" idx="1"/>
          </p:nvPr>
        </p:nvSpPr>
        <p:spPr>
          <a:xfrm>
            <a:off x="1247776" y="9178929"/>
            <a:ext cx="15773400" cy="3000374"/>
          </a:xfrm>
        </p:spPr>
        <p:txBody>
          <a:bodyPr/>
          <a:lstStyle>
            <a:lvl1pPr marL="0" indent="0">
              <a:buNone/>
              <a:defRPr sz="4800">
                <a:solidFill>
                  <a:schemeClr val="tx1"/>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3B9D74-A980-4F0D-94D0-0C44DD820B43}" type="datetime1">
              <a:rPr lang="en-US" smtClean="0"/>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a:t>
            </a:fld>
            <a:endParaRPr lang="en-US"/>
          </a:p>
        </p:txBody>
      </p:sp>
      <p:pic>
        <p:nvPicPr>
          <p:cNvPr id="7" name="Picture 6">
            <a:extLst>
              <a:ext uri="{FF2B5EF4-FFF2-40B4-BE49-F238E27FC236}">
                <a16:creationId xmlns:a16="http://schemas.microsoft.com/office/drawing/2014/main" id="{D95331B4-2180-45A0-BD04-7EF4212606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15671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57300" y="3651250"/>
            <a:ext cx="7772400" cy="87026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258300" y="3651250"/>
            <a:ext cx="7772400" cy="87026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877917-CD72-4020-AC1A-81B9A0550BF7}" type="datetime1">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E2C88-6C8F-484D-AF69-578F576B1F44}" type="slidenum">
              <a:rPr lang="en-US" smtClean="0"/>
              <a:pPr/>
              <a:t>‹#›</a:t>
            </a:fld>
            <a:endParaRPr lang="en-US"/>
          </a:p>
        </p:txBody>
      </p:sp>
      <p:pic>
        <p:nvPicPr>
          <p:cNvPr id="10" name="Picture 9">
            <a:extLst>
              <a:ext uri="{FF2B5EF4-FFF2-40B4-BE49-F238E27FC236}">
                <a16:creationId xmlns:a16="http://schemas.microsoft.com/office/drawing/2014/main" id="{6605F6AD-9BD9-491A-BB91-3E9F04D383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1981235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730253"/>
            <a:ext cx="15773400" cy="2651126"/>
          </a:xfrm>
        </p:spPr>
        <p:txBody>
          <a:bodyPr/>
          <a:lstStyle/>
          <a:p>
            <a:r>
              <a:rPr lang="en-US"/>
              <a:t>Click to edit Master title style</a:t>
            </a:r>
          </a:p>
        </p:txBody>
      </p:sp>
      <p:sp>
        <p:nvSpPr>
          <p:cNvPr id="3" name="Text Placeholder 2"/>
          <p:cNvSpPr>
            <a:spLocks noGrp="1"/>
          </p:cNvSpPr>
          <p:nvPr>
            <p:ph type="body" idx="1"/>
          </p:nvPr>
        </p:nvSpPr>
        <p:spPr>
          <a:xfrm>
            <a:off x="1259684" y="3362326"/>
            <a:ext cx="7736680"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Edit Master text styles</a:t>
            </a:r>
          </a:p>
        </p:txBody>
      </p:sp>
      <p:sp>
        <p:nvSpPr>
          <p:cNvPr id="4" name="Content Placeholder 3"/>
          <p:cNvSpPr>
            <a:spLocks noGrp="1"/>
          </p:cNvSpPr>
          <p:nvPr>
            <p:ph sz="half" idx="2"/>
          </p:nvPr>
        </p:nvSpPr>
        <p:spPr>
          <a:xfrm>
            <a:off x="1259684" y="5010150"/>
            <a:ext cx="7736680"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258301" y="3362326"/>
            <a:ext cx="7774782"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Edit Master text styles</a:t>
            </a:r>
          </a:p>
        </p:txBody>
      </p:sp>
      <p:sp>
        <p:nvSpPr>
          <p:cNvPr id="6" name="Content Placeholder 5"/>
          <p:cNvSpPr>
            <a:spLocks noGrp="1"/>
          </p:cNvSpPr>
          <p:nvPr>
            <p:ph sz="quarter" idx="4"/>
          </p:nvPr>
        </p:nvSpPr>
        <p:spPr>
          <a:xfrm>
            <a:off x="9258301" y="5010150"/>
            <a:ext cx="7774782"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83028C-40BA-4F44-97FB-3441CE0898EA}" type="datetime1">
              <a:rPr lang="en-US" smtClean="0"/>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EE2C88-6C8F-484D-AF69-578F576B1F44}" type="slidenum">
              <a:rPr lang="en-US" smtClean="0"/>
              <a:pPr/>
              <a:t>‹#›</a:t>
            </a:fld>
            <a:endParaRPr lang="en-US"/>
          </a:p>
        </p:txBody>
      </p:sp>
      <p:pic>
        <p:nvPicPr>
          <p:cNvPr id="11" name="Picture 10">
            <a:extLst>
              <a:ext uri="{FF2B5EF4-FFF2-40B4-BE49-F238E27FC236}">
                <a16:creationId xmlns:a16="http://schemas.microsoft.com/office/drawing/2014/main" id="{332F96F3-7DE1-44F4-8141-CC4A2A7B33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3673249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BDF31E-224D-414D-B063-07A1DF9F63CF}" type="datetime1">
              <a:rPr lang="en-US" smtClean="0"/>
              <a:t>6/24/2022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EE2C88-6C8F-484D-AF69-578F576B1F44}" type="slidenum">
              <a:rPr lang="en-US" smtClean="0"/>
              <a:pPr/>
              <a:t>‹#›</a:t>
            </a:fld>
            <a:endParaRPr lang="en-US"/>
          </a:p>
        </p:txBody>
      </p:sp>
      <p:pic>
        <p:nvPicPr>
          <p:cNvPr id="6" name="Picture 5">
            <a:extLst>
              <a:ext uri="{FF2B5EF4-FFF2-40B4-BE49-F238E27FC236}">
                <a16:creationId xmlns:a16="http://schemas.microsoft.com/office/drawing/2014/main" id="{8EEBC024-6F18-4703-94D1-1D8381EE6E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2991257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20D51-05A3-476D-84C9-BB1839C95738}" type="datetime1">
              <a:rPr lang="en-US" smtClean="0"/>
              <a:t>6/24/2022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EE2C88-6C8F-484D-AF69-578F576B1F44}" type="slidenum">
              <a:rPr lang="en-US" smtClean="0"/>
              <a:pPr/>
              <a:t>‹#›</a:t>
            </a:fld>
            <a:endParaRPr lang="en-US"/>
          </a:p>
        </p:txBody>
      </p:sp>
      <p:pic>
        <p:nvPicPr>
          <p:cNvPr id="8" name="Picture 7">
            <a:extLst>
              <a:ext uri="{FF2B5EF4-FFF2-40B4-BE49-F238E27FC236}">
                <a16:creationId xmlns:a16="http://schemas.microsoft.com/office/drawing/2014/main" id="{82CB36AC-02CB-4915-B593-A5AD22DBB0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316426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2" y="914400"/>
            <a:ext cx="5898356" cy="3200400"/>
          </a:xfrm>
        </p:spPr>
        <p:txBody>
          <a:bodyPr anchor="b"/>
          <a:lstStyle>
            <a:lvl1pPr>
              <a:defRPr sz="6400"/>
            </a:lvl1pPr>
          </a:lstStyle>
          <a:p>
            <a:r>
              <a:rPr lang="en-US"/>
              <a:t>Click to edit Master title style</a:t>
            </a:r>
          </a:p>
        </p:txBody>
      </p:sp>
      <p:sp>
        <p:nvSpPr>
          <p:cNvPr id="3" name="Content Placeholder 2"/>
          <p:cNvSpPr>
            <a:spLocks noGrp="1"/>
          </p:cNvSpPr>
          <p:nvPr>
            <p:ph idx="1"/>
          </p:nvPr>
        </p:nvSpPr>
        <p:spPr>
          <a:xfrm>
            <a:off x="7774782" y="1974853"/>
            <a:ext cx="92583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59682" y="4114800"/>
            <a:ext cx="5898356"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Edit Master text styles</a:t>
            </a:r>
          </a:p>
        </p:txBody>
      </p:sp>
      <p:sp>
        <p:nvSpPr>
          <p:cNvPr id="5" name="Date Placeholder 4"/>
          <p:cNvSpPr>
            <a:spLocks noGrp="1"/>
          </p:cNvSpPr>
          <p:nvPr>
            <p:ph type="dt" sz="half" idx="10"/>
          </p:nvPr>
        </p:nvSpPr>
        <p:spPr/>
        <p:txBody>
          <a:bodyPr/>
          <a:lstStyle/>
          <a:p>
            <a:fld id="{E5A179B6-87E7-4F03-80FF-B1C1655E2E26}" type="datetime1">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E2C88-6C8F-484D-AF69-578F576B1F44}" type="slidenum">
              <a:rPr lang="en-US" smtClean="0"/>
              <a:pPr/>
              <a:t>‹#›</a:t>
            </a:fld>
            <a:endParaRPr lang="en-US"/>
          </a:p>
        </p:txBody>
      </p:sp>
      <p:pic>
        <p:nvPicPr>
          <p:cNvPr id="9" name="Picture 8">
            <a:extLst>
              <a:ext uri="{FF2B5EF4-FFF2-40B4-BE49-F238E27FC236}">
                <a16:creationId xmlns:a16="http://schemas.microsoft.com/office/drawing/2014/main" id="{B1674723-D4FA-4423-A438-07D6DAC4FE8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39309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2" y="914400"/>
            <a:ext cx="5898356" cy="3200400"/>
          </a:xfrm>
        </p:spPr>
        <p:txBody>
          <a:bodyPr anchor="b"/>
          <a:lstStyle>
            <a:lvl1pPr>
              <a:defRPr sz="6400"/>
            </a:lvl1pPr>
          </a:lstStyle>
          <a:p>
            <a:r>
              <a:rPr lang="en-US"/>
              <a:t>Click to edit Master title style</a:t>
            </a:r>
          </a:p>
        </p:txBody>
      </p:sp>
      <p:sp>
        <p:nvSpPr>
          <p:cNvPr id="3" name="Picture Placeholder 2"/>
          <p:cNvSpPr>
            <a:spLocks noGrp="1" noChangeAspect="1"/>
          </p:cNvSpPr>
          <p:nvPr>
            <p:ph type="pic" idx="1"/>
          </p:nvPr>
        </p:nvSpPr>
        <p:spPr>
          <a:xfrm>
            <a:off x="7774782" y="1974853"/>
            <a:ext cx="9258300"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p>
        </p:txBody>
      </p:sp>
      <p:sp>
        <p:nvSpPr>
          <p:cNvPr id="4" name="Text Placeholder 3"/>
          <p:cNvSpPr>
            <a:spLocks noGrp="1"/>
          </p:cNvSpPr>
          <p:nvPr>
            <p:ph type="body" sz="half" idx="2"/>
          </p:nvPr>
        </p:nvSpPr>
        <p:spPr>
          <a:xfrm>
            <a:off x="1259682" y="4114800"/>
            <a:ext cx="5898356"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Edit Master text styles</a:t>
            </a:r>
          </a:p>
        </p:txBody>
      </p:sp>
      <p:sp>
        <p:nvSpPr>
          <p:cNvPr id="5" name="Date Placeholder 4"/>
          <p:cNvSpPr>
            <a:spLocks noGrp="1"/>
          </p:cNvSpPr>
          <p:nvPr>
            <p:ph type="dt" sz="half" idx="10"/>
          </p:nvPr>
        </p:nvSpPr>
        <p:spPr/>
        <p:txBody>
          <a:bodyPr/>
          <a:lstStyle/>
          <a:p>
            <a:fld id="{A54BC100-0866-4C49-A7C2-9923BF349FC2}" type="datetime1">
              <a:rPr lang="en-US" smtClean="0"/>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E2C88-6C8F-484D-AF69-578F576B1F44}" type="slidenum">
              <a:rPr lang="en-US" smtClean="0"/>
              <a:pPr/>
              <a:t>‹#›</a:t>
            </a:fld>
            <a:endParaRPr lang="en-US"/>
          </a:p>
        </p:txBody>
      </p:sp>
      <p:pic>
        <p:nvPicPr>
          <p:cNvPr id="9" name="Picture 8">
            <a:extLst>
              <a:ext uri="{FF2B5EF4-FFF2-40B4-BE49-F238E27FC236}">
                <a16:creationId xmlns:a16="http://schemas.microsoft.com/office/drawing/2014/main" id="{0B591DBF-33BC-4586-AACB-B8503C3204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3412" y="158753"/>
            <a:ext cx="2314575" cy="1143000"/>
          </a:xfrm>
          <a:prstGeom prst="rect">
            <a:avLst/>
          </a:prstGeom>
        </p:spPr>
      </p:pic>
    </p:spTree>
    <p:extLst>
      <p:ext uri="{BB962C8B-B14F-4D97-AF65-F5344CB8AC3E}">
        <p14:creationId xmlns:p14="http://schemas.microsoft.com/office/powerpoint/2010/main" val="297542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730253"/>
            <a:ext cx="15773400"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257300" y="3651250"/>
            <a:ext cx="15773400" cy="87026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57300" y="12712703"/>
            <a:ext cx="41148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E9AB29EC-5A5D-45E1-8D54-765D8CAEEE6B}" type="datetime1">
              <a:rPr lang="en-US" smtClean="0"/>
              <a:t>6/24/2022</a:t>
            </a:fld>
            <a:endParaRPr lang="en-US"/>
          </a:p>
        </p:txBody>
      </p:sp>
      <p:sp>
        <p:nvSpPr>
          <p:cNvPr id="5" name="Footer Placeholder 4"/>
          <p:cNvSpPr>
            <a:spLocks noGrp="1"/>
          </p:cNvSpPr>
          <p:nvPr>
            <p:ph type="ftr" sz="quarter" idx="3"/>
          </p:nvPr>
        </p:nvSpPr>
        <p:spPr>
          <a:xfrm>
            <a:off x="6057900" y="12712703"/>
            <a:ext cx="61722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15900" y="12712703"/>
            <a:ext cx="41148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FCEE2C88-6C8F-484D-AF69-578F576B1F44}" type="slidenum">
              <a:rPr lang="en-US" smtClean="0"/>
              <a:pPr/>
              <a:t>‹#›</a:t>
            </a:fld>
            <a:endParaRPr lang="en-US"/>
          </a:p>
        </p:txBody>
      </p:sp>
    </p:spTree>
    <p:extLst>
      <p:ext uri="{BB962C8B-B14F-4D97-AF65-F5344CB8AC3E}">
        <p14:creationId xmlns:p14="http://schemas.microsoft.com/office/powerpoint/2010/main" val="1959656545"/>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788" r:id="rId12"/>
    <p:sldLayoutId id="2147483657" r:id="rId13"/>
    <p:sldLayoutId id="2147483736" r:id="rId14"/>
    <p:sldLayoutId id="2147483714" r:id="rId15"/>
    <p:sldLayoutId id="2147483709" r:id="rId16"/>
    <p:sldLayoutId id="2147483694" r:id="rId17"/>
    <p:sldLayoutId id="2147483722" r:id="rId18"/>
  </p:sldLayoutIdLst>
  <p:hf hdr="0" ft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00" cy="38227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2">
            <a:extLst>
              <a:ext uri="{FF2B5EF4-FFF2-40B4-BE49-F238E27FC236}">
                <a16:creationId xmlns:a16="http://schemas.microsoft.com/office/drawing/2014/main" id="{92D1A850-0E03-1612-F898-9B3FE9A91EBC}"/>
              </a:ext>
            </a:extLst>
          </p:cNvPr>
          <p:cNvSpPr>
            <a:spLocks noGrp="1" noChangeArrowheads="1"/>
          </p:cNvSpPr>
          <p:nvPr>
            <p:ph type="title"/>
          </p:nvPr>
        </p:nvSpPr>
        <p:spPr bwMode="auto">
          <a:xfrm>
            <a:off x="1257300" y="730250"/>
            <a:ext cx="15773400" cy="2651126"/>
          </a:xfrm>
          <a:prstGeom prst="rect">
            <a:avLst/>
          </a:prstGeom>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defTabSz="914400" fontAlgn="base">
              <a:spcAft>
                <a:spcPct val="0"/>
              </a:spcAft>
              <a:buClrTx/>
              <a:buSzTx/>
              <a:tabLst/>
            </a:pPr>
            <a:r>
              <a:rPr kumimoji="0" lang="en-US" altLang="en-US" sz="4500" b="1" i="0" u="none" strike="noStrike" kern="1200" cap="none" normalizeH="0" baseline="0" dirty="0">
                <a:ln>
                  <a:noFill/>
                </a:ln>
                <a:solidFill>
                  <a:srgbClr val="FFFFFF"/>
                </a:solidFill>
                <a:effectLst/>
                <a:latin typeface="+mj-lt"/>
                <a:ea typeface="+mj-ea"/>
                <a:cs typeface="+mj-cs"/>
              </a:rPr>
              <a:t>South Bay Workforce Investment Board</a:t>
            </a:r>
            <a:endParaRPr kumimoji="0" lang="en-US" altLang="en-US" sz="4500" b="0" i="0" u="none" strike="noStrike" kern="1200" cap="none" normalizeH="0" baseline="0" dirty="0">
              <a:ln>
                <a:noFill/>
              </a:ln>
              <a:solidFill>
                <a:srgbClr val="FFFFFF"/>
              </a:solidFill>
              <a:effectLst/>
              <a:latin typeface="+mj-lt"/>
              <a:ea typeface="+mj-ea"/>
              <a:cs typeface="+mj-cs"/>
            </a:endParaRPr>
          </a:p>
          <a:p>
            <a:pPr marL="0" marR="0" lvl="0" indent="0" defTabSz="914400" fontAlgn="base">
              <a:spcAft>
                <a:spcPct val="0"/>
              </a:spcAft>
              <a:buClrTx/>
              <a:buSzTx/>
              <a:tabLst/>
            </a:pPr>
            <a:r>
              <a:rPr kumimoji="0" lang="en-US" altLang="en-US" sz="4500" b="1" i="0" u="none" strike="noStrike" kern="1200" cap="none" normalizeH="0" baseline="0" dirty="0">
                <a:ln>
                  <a:noFill/>
                </a:ln>
                <a:solidFill>
                  <a:srgbClr val="FFFFFF"/>
                </a:solidFill>
                <a:effectLst/>
                <a:latin typeface="+mj-lt"/>
                <a:ea typeface="+mj-ea"/>
                <a:cs typeface="+mj-cs"/>
              </a:rPr>
              <a:t>Employment Training Panel (ETP) Multiple Employer Contract (MEC)</a:t>
            </a:r>
            <a:endParaRPr kumimoji="0" lang="en-US" altLang="en-US" sz="4500" b="0" i="0" u="none" strike="noStrike" kern="1200" cap="none" normalizeH="0" baseline="0" dirty="0">
              <a:ln>
                <a:noFill/>
              </a:ln>
              <a:solidFill>
                <a:srgbClr val="FFFFFF"/>
              </a:solidFill>
              <a:effectLst/>
              <a:latin typeface="+mj-lt"/>
              <a:ea typeface="+mj-ea"/>
              <a:cs typeface="+mj-cs"/>
            </a:endParaRPr>
          </a:p>
          <a:p>
            <a:pPr marL="0" marR="0" lvl="0" indent="0" defTabSz="914400" fontAlgn="base">
              <a:spcAft>
                <a:spcPct val="0"/>
              </a:spcAft>
              <a:buClrTx/>
              <a:buSzTx/>
              <a:tabLst/>
            </a:pPr>
            <a:r>
              <a:rPr kumimoji="0" lang="en-US" altLang="en-US" sz="4500" b="1" i="0" u="none" strike="noStrike" kern="1200" cap="none" normalizeH="0" baseline="0" dirty="0">
                <a:ln>
                  <a:noFill/>
                </a:ln>
                <a:solidFill>
                  <a:srgbClr val="FFFFFF"/>
                </a:solidFill>
                <a:effectLst/>
                <a:latin typeface="+mj-lt"/>
                <a:ea typeface="+mj-ea"/>
                <a:cs typeface="+mj-cs"/>
              </a:rPr>
              <a:t>ETP Contract </a:t>
            </a:r>
            <a:r>
              <a:rPr kumimoji="0" lang="en-US" altLang="en-US" sz="4500" b="1" i="0" u="none" strike="noStrike" kern="1200" cap="none" normalizeH="0" baseline="0" dirty="0">
                <a:ln>
                  <a:noFill/>
                </a:ln>
                <a:solidFill>
                  <a:srgbClr val="92D050"/>
                </a:solidFill>
                <a:effectLst>
                  <a:outerShdw blurRad="38100" dist="38100" dir="2700000" algn="tl">
                    <a:srgbClr val="000000">
                      <a:alpha val="43137"/>
                    </a:srgbClr>
                  </a:outerShdw>
                </a:effectLst>
                <a:latin typeface="+mj-lt"/>
                <a:ea typeface="+mj-ea"/>
                <a:cs typeface="+mj-cs"/>
              </a:rPr>
              <a:t>#ET22-0136</a:t>
            </a:r>
            <a:endParaRPr kumimoji="0" lang="en-US" altLang="en-US" sz="4500" b="0" i="0" u="none" strike="noStrike" kern="1200" cap="none" normalizeH="0" baseline="0" dirty="0">
              <a:ln>
                <a:noFill/>
              </a:ln>
              <a:solidFill>
                <a:srgbClr val="92D050"/>
              </a:solidFill>
              <a:effectLst>
                <a:outerShdw blurRad="38100" dist="38100" dir="2700000" algn="tl">
                  <a:srgbClr val="000000">
                    <a:alpha val="43137"/>
                  </a:srgbClr>
                </a:outerShdw>
              </a:effectLst>
              <a:latin typeface="+mj-lt"/>
              <a:ea typeface="+mj-ea"/>
              <a:cs typeface="+mj-cs"/>
            </a:endParaRPr>
          </a:p>
          <a:p>
            <a:pPr marL="0" marR="0" lvl="0" indent="0" defTabSz="914400" fontAlgn="base">
              <a:spcAft>
                <a:spcPct val="0"/>
              </a:spcAft>
              <a:buClrTx/>
              <a:buSzTx/>
              <a:tabLst/>
            </a:pPr>
            <a:r>
              <a:rPr kumimoji="0" lang="en-US" altLang="en-US" sz="4500" b="1" i="1" u="none" strike="noStrike" kern="1200" cap="none" normalizeH="0" baseline="0" dirty="0">
                <a:ln>
                  <a:noFill/>
                </a:ln>
                <a:solidFill>
                  <a:srgbClr val="FFFFFF"/>
                </a:solidFill>
                <a:effectLst/>
                <a:latin typeface="+mj-lt"/>
                <a:ea typeface="+mj-ea"/>
                <a:cs typeface="+mj-cs"/>
              </a:rPr>
              <a:t>Participating Employer Instructions</a:t>
            </a:r>
            <a:endParaRPr kumimoji="0" lang="en-US" altLang="en-US" sz="4500" b="0" i="1" u="none" strike="noStrike" kern="1200" cap="none" normalizeH="0" baseline="0" dirty="0">
              <a:ln>
                <a:noFill/>
              </a:ln>
              <a:solidFill>
                <a:srgbClr val="FFFFFF"/>
              </a:solidFill>
              <a:effectLst/>
              <a:latin typeface="+mj-lt"/>
              <a:ea typeface="+mj-ea"/>
              <a:cs typeface="+mj-cs"/>
            </a:endParaRPr>
          </a:p>
        </p:txBody>
      </p:sp>
      <p:sp>
        <p:nvSpPr>
          <p:cNvPr id="4" name="Slide Number Placeholder 3">
            <a:extLst>
              <a:ext uri="{FF2B5EF4-FFF2-40B4-BE49-F238E27FC236}">
                <a16:creationId xmlns:a16="http://schemas.microsoft.com/office/drawing/2014/main" id="{83F2F8EC-3C52-48CE-82A0-2A5F71BA93FB}"/>
              </a:ext>
            </a:extLst>
          </p:cNvPr>
          <p:cNvSpPr>
            <a:spLocks noGrp="1"/>
          </p:cNvSpPr>
          <p:nvPr>
            <p:ph type="sldNum" sz="quarter" idx="12"/>
          </p:nvPr>
        </p:nvSpPr>
        <p:spPr>
          <a:xfrm>
            <a:off x="12915900" y="12712700"/>
            <a:ext cx="4114800" cy="730250"/>
          </a:xfrm>
        </p:spPr>
        <p:txBody>
          <a:bodyPr vert="horz" lIns="91440" tIns="45720" rIns="91440" bIns="45720" rtlCol="0" anchor="ctr">
            <a:normAutofit/>
          </a:bodyPr>
          <a:lstStyle/>
          <a:p>
            <a:pPr defTabSz="914400">
              <a:spcAft>
                <a:spcPts val="600"/>
              </a:spcAft>
            </a:pPr>
            <a:fld id="{FCEE2C88-6C8F-484D-AF69-578F576B1F44}" type="slidenum">
              <a:rPr lang="en-US" sz="1200" smtClean="0"/>
              <a:pPr defTabSz="914400">
                <a:spcAft>
                  <a:spcPts val="600"/>
                </a:spcAft>
              </a:pPr>
              <a:t>1</a:t>
            </a:fld>
            <a:endParaRPr lang="en-US" sz="1200"/>
          </a:p>
        </p:txBody>
      </p:sp>
      <p:graphicFrame>
        <p:nvGraphicFramePr>
          <p:cNvPr id="10" name="Content Placeholder 7">
            <a:extLst>
              <a:ext uri="{FF2B5EF4-FFF2-40B4-BE49-F238E27FC236}">
                <a16:creationId xmlns:a16="http://schemas.microsoft.com/office/drawing/2014/main" id="{B095331F-00FE-8D8C-19C8-22ACA938D1DE}"/>
              </a:ext>
            </a:extLst>
          </p:cNvPr>
          <p:cNvGraphicFramePr>
            <a:graphicFrameLocks noGrp="1"/>
          </p:cNvGraphicFramePr>
          <p:nvPr>
            <p:ph idx="1"/>
            <p:extLst>
              <p:ext uri="{D42A27DB-BD31-4B8C-83A1-F6EECF244321}">
                <p14:modId xmlns:p14="http://schemas.microsoft.com/office/powerpoint/2010/main" val="2075108780"/>
              </p:ext>
            </p:extLst>
          </p:nvPr>
        </p:nvGraphicFramePr>
        <p:xfrm>
          <a:off x="1257300" y="4876800"/>
          <a:ext cx="15773400" cy="7477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3" name="Picture 12">
            <a:extLst>
              <a:ext uri="{FF2B5EF4-FFF2-40B4-BE49-F238E27FC236}">
                <a16:creationId xmlns:a16="http://schemas.microsoft.com/office/drawing/2014/main" id="{23391A95-CF63-7DCC-DDC5-BA8D8CE8D1C8}"/>
              </a:ext>
            </a:extLst>
          </p:cNvPr>
          <p:cNvPicPr>
            <a:picLocks noChangeAspect="1"/>
          </p:cNvPicPr>
          <p:nvPr/>
        </p:nvPicPr>
        <p:blipFill>
          <a:blip r:embed="rId7"/>
          <a:stretch>
            <a:fillRect/>
          </a:stretch>
        </p:blipFill>
        <p:spPr>
          <a:xfrm>
            <a:off x="879231" y="11017248"/>
            <a:ext cx="1980999" cy="2012951"/>
          </a:xfrm>
          <a:prstGeom prst="rect">
            <a:avLst/>
          </a:prstGeom>
        </p:spPr>
      </p:pic>
      <p:pic>
        <p:nvPicPr>
          <p:cNvPr id="14" name="Picture 13">
            <a:extLst>
              <a:ext uri="{FF2B5EF4-FFF2-40B4-BE49-F238E27FC236}">
                <a16:creationId xmlns:a16="http://schemas.microsoft.com/office/drawing/2014/main" id="{47FC58A1-C9BA-F8FD-4C4E-184BBDB9AA1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38299" y="11539176"/>
            <a:ext cx="2529455" cy="1249114"/>
          </a:xfrm>
          <a:prstGeom prst="rect">
            <a:avLst/>
          </a:prstGeom>
        </p:spPr>
      </p:pic>
    </p:spTree>
    <p:extLst>
      <p:ext uri="{BB962C8B-B14F-4D97-AF65-F5344CB8AC3E}">
        <p14:creationId xmlns:p14="http://schemas.microsoft.com/office/powerpoint/2010/main" val="32085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00" cy="38227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2">
            <a:extLst>
              <a:ext uri="{FF2B5EF4-FFF2-40B4-BE49-F238E27FC236}">
                <a16:creationId xmlns:a16="http://schemas.microsoft.com/office/drawing/2014/main" id="{92D1A850-0E03-1612-F898-9B3FE9A91EBC}"/>
              </a:ext>
            </a:extLst>
          </p:cNvPr>
          <p:cNvSpPr>
            <a:spLocks noGrp="1" noChangeArrowheads="1"/>
          </p:cNvSpPr>
          <p:nvPr>
            <p:ph type="title"/>
          </p:nvPr>
        </p:nvSpPr>
        <p:spPr bwMode="auto">
          <a:xfrm>
            <a:off x="1257300" y="730250"/>
            <a:ext cx="15773400" cy="2651126"/>
          </a:xfrm>
          <a:prstGeom prst="rect">
            <a:avLst/>
          </a:prstGeom>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defTabSz="914400" fontAlgn="base">
              <a:spcAft>
                <a:spcPct val="0"/>
              </a:spcAft>
              <a:buClrTx/>
              <a:buSzTx/>
              <a:tabLst/>
            </a:pPr>
            <a:r>
              <a:rPr kumimoji="0" lang="en-US" altLang="en-US" sz="8100" b="1" i="1" u="none" strike="noStrike" kern="1200" cap="none" normalizeH="0" baseline="0">
                <a:ln>
                  <a:noFill/>
                </a:ln>
                <a:solidFill>
                  <a:srgbClr val="FFFFFF"/>
                </a:solidFill>
                <a:effectLst/>
                <a:latin typeface="+mj-lt"/>
                <a:ea typeface="+mj-ea"/>
                <a:cs typeface="+mj-cs"/>
              </a:rPr>
              <a:t>Participating Employer Instructions Continued</a:t>
            </a:r>
            <a:endParaRPr kumimoji="0" lang="en-US" altLang="en-US" sz="8100" b="0" i="1" u="none" strike="noStrike" kern="1200" cap="none" normalizeH="0" baseline="0">
              <a:ln>
                <a:noFill/>
              </a:ln>
              <a:solidFill>
                <a:srgbClr val="FFFFFF"/>
              </a:solidFill>
              <a:effectLst/>
              <a:latin typeface="+mj-lt"/>
              <a:ea typeface="+mj-ea"/>
              <a:cs typeface="+mj-cs"/>
            </a:endParaRPr>
          </a:p>
        </p:txBody>
      </p:sp>
      <p:sp>
        <p:nvSpPr>
          <p:cNvPr id="8" name="Content Placeholder 7">
            <a:extLst>
              <a:ext uri="{FF2B5EF4-FFF2-40B4-BE49-F238E27FC236}">
                <a16:creationId xmlns:a16="http://schemas.microsoft.com/office/drawing/2014/main" id="{2E485DF5-75FC-1C1E-4640-854211D89BC9}"/>
              </a:ext>
            </a:extLst>
          </p:cNvPr>
          <p:cNvSpPr>
            <a:spLocks noGrp="1"/>
          </p:cNvSpPr>
          <p:nvPr>
            <p:ph idx="1"/>
          </p:nvPr>
        </p:nvSpPr>
        <p:spPr>
          <a:xfrm>
            <a:off x="1257300" y="4203340"/>
            <a:ext cx="15773400" cy="7477124"/>
          </a:xfrm>
        </p:spPr>
        <p:txBody>
          <a:bodyPr vert="horz" lIns="91440" tIns="45720" rIns="91440" bIns="45720" rtlCol="0">
            <a:normAutofit/>
          </a:bodyPr>
          <a:lstStyle/>
          <a:p>
            <a:pPr marL="342900" marR="0" lvl="0" indent="-228600" defTabSz="914400">
              <a:spcBef>
                <a:spcPts val="0"/>
              </a:spcBef>
              <a:spcAft>
                <a:spcPts val="600"/>
              </a:spcAft>
            </a:pPr>
            <a:r>
              <a:rPr lang="en-US" sz="2500" b="1" u="sng" dirty="0">
                <a:effectLst/>
              </a:rPr>
              <a:t>Training Eligibility:</a:t>
            </a:r>
          </a:p>
          <a:p>
            <a:pPr marL="742950" marR="0" lvl="1" indent="-228600" defTabSz="914400">
              <a:spcBef>
                <a:spcPts val="0"/>
              </a:spcBef>
              <a:spcAft>
                <a:spcPts val="600"/>
              </a:spcAft>
            </a:pPr>
            <a:r>
              <a:rPr lang="en-US" sz="2500" dirty="0">
                <a:effectLst/>
              </a:rPr>
              <a:t>Trainees must receive between 8 and 200 hours to be eligible for participation in the contract (See approved ETP MENU Curriculum – list of training subject matters, not meant to be an exhaustive list of class titles)</a:t>
            </a:r>
          </a:p>
          <a:p>
            <a:pPr marL="742950" marR="0" lvl="1" indent="-228600" defTabSz="914400">
              <a:spcBef>
                <a:spcPts val="0"/>
              </a:spcBef>
              <a:spcAft>
                <a:spcPts val="600"/>
              </a:spcAft>
            </a:pPr>
            <a:r>
              <a:rPr lang="en-US" sz="2500" dirty="0">
                <a:effectLst/>
              </a:rPr>
              <a:t>Eligible trainers include in-house instructor/subject matter expert, SBWIB contract trainer, and outside training vendor (all external vendors must be paid for the training to be eligible to be reimbursed)</a:t>
            </a:r>
          </a:p>
          <a:p>
            <a:pPr marL="742950" marR="0" lvl="1" indent="-228600" defTabSz="914400">
              <a:spcBef>
                <a:spcPts val="0"/>
              </a:spcBef>
              <a:spcAft>
                <a:spcPts val="600"/>
              </a:spcAft>
            </a:pPr>
            <a:r>
              <a:rPr lang="en-US" sz="2500" dirty="0">
                <a:effectLst/>
              </a:rPr>
              <a:t>Rosters must be completed with all course details and trainer and trainee signatures – see attached roster samples</a:t>
            </a:r>
          </a:p>
          <a:p>
            <a:pPr marL="342900" marR="0" lvl="0" indent="-228600" defTabSz="914400">
              <a:spcBef>
                <a:spcPts val="0"/>
              </a:spcBef>
              <a:spcAft>
                <a:spcPts val="600"/>
              </a:spcAft>
            </a:pPr>
            <a:r>
              <a:rPr lang="en-US" sz="2500" dirty="0">
                <a:effectLst/>
              </a:rPr>
              <a:t>SBWIB uses a third-party administrator to assist with grant compliance – </a:t>
            </a:r>
            <a:r>
              <a:rPr lang="en-US" sz="2500" b="1" u="sng" dirty="0">
                <a:effectLst/>
              </a:rPr>
              <a:t>Training Funding Partners</a:t>
            </a:r>
          </a:p>
          <a:p>
            <a:pPr marL="742950" marR="0" lvl="1" indent="-228600" defTabSz="914400">
              <a:spcBef>
                <a:spcPts val="0"/>
              </a:spcBef>
              <a:spcAft>
                <a:spcPts val="600"/>
              </a:spcAft>
            </a:pPr>
            <a:r>
              <a:rPr lang="en-US" sz="2500" dirty="0">
                <a:effectLst/>
              </a:rPr>
              <a:t>Employee </a:t>
            </a:r>
            <a:r>
              <a:rPr lang="en-US" sz="2500" b="1" u="sng" dirty="0">
                <a:effectLst/>
              </a:rPr>
              <a:t>human resource data </a:t>
            </a:r>
            <a:r>
              <a:rPr lang="en-US" sz="2500" dirty="0">
                <a:effectLst/>
              </a:rPr>
              <a:t>must be provided for all trainees participating in the SBWIB ETP Project (data is transferred via secure </a:t>
            </a:r>
            <a:r>
              <a:rPr lang="en-US" sz="2500" b="1" u="sng" dirty="0">
                <a:effectLst/>
              </a:rPr>
              <a:t>ShareFile </a:t>
            </a:r>
            <a:r>
              <a:rPr lang="en-US" sz="2500" dirty="0">
                <a:effectLst/>
              </a:rPr>
              <a:t>to Training Funding Partners - all data is encrypted while in transit, while at rest, and during the backup process) - see slide 4 for required data fields</a:t>
            </a:r>
          </a:p>
          <a:p>
            <a:pPr marL="742950" marR="0" lvl="1" indent="-228600" defTabSz="914400">
              <a:spcBef>
                <a:spcPts val="0"/>
              </a:spcBef>
              <a:spcAft>
                <a:spcPts val="600"/>
              </a:spcAft>
            </a:pPr>
            <a:r>
              <a:rPr lang="en-US" sz="2500" b="1" u="sng" dirty="0">
                <a:effectLst/>
              </a:rPr>
              <a:t>ETP rosters </a:t>
            </a:r>
            <a:r>
              <a:rPr lang="en-US" sz="2500" dirty="0">
                <a:effectLst/>
              </a:rPr>
              <a:t>(noted above) must be </a:t>
            </a:r>
            <a:r>
              <a:rPr lang="en-US" sz="2500" b="1" u="sng" dirty="0"/>
              <a:t>scanned and emailed</a:t>
            </a:r>
            <a:r>
              <a:rPr lang="en-US" sz="2500" b="1" u="sng" dirty="0">
                <a:effectLst/>
              </a:rPr>
              <a:t> directly to TFP for processing </a:t>
            </a:r>
          </a:p>
          <a:p>
            <a:pPr indent="-228600" defTabSz="914400">
              <a:spcBef>
                <a:spcPts val="0"/>
              </a:spcBef>
              <a:spcAft>
                <a:spcPts val="600"/>
              </a:spcAft>
            </a:pPr>
            <a:r>
              <a:rPr lang="en-US" sz="2500" dirty="0">
                <a:effectLst/>
              </a:rPr>
              <a:t>Once training begins and you have your first rosters completed, SBWIB will introduce you to TFP to set up your secure ShareFile account for the submission of employee information and roster transmission.</a:t>
            </a:r>
          </a:p>
          <a:p>
            <a:pPr indent="-228600" defTabSz="914400">
              <a:spcBef>
                <a:spcPts val="0"/>
              </a:spcBef>
              <a:spcAft>
                <a:spcPts val="600"/>
              </a:spcAft>
            </a:pPr>
            <a:r>
              <a:rPr lang="en-US" sz="2500" dirty="0">
                <a:effectLst/>
              </a:rPr>
              <a:t>If training is not going to begin within 30-days of your ETP Certification statement date, please contact </a:t>
            </a:r>
            <a:r>
              <a:rPr lang="en-US" sz="2500" dirty="0">
                <a:effectLst/>
                <a:highlight>
                  <a:srgbClr val="FFFF00"/>
                </a:highlight>
              </a:rPr>
              <a:t>XXXX</a:t>
            </a:r>
            <a:r>
              <a:rPr lang="en-US" sz="2500" dirty="0">
                <a:effectLst/>
              </a:rPr>
              <a:t> at the SBWIB.</a:t>
            </a:r>
          </a:p>
          <a:p>
            <a:pPr marL="457200" marR="0" indent="-228600" defTabSz="914400">
              <a:spcBef>
                <a:spcPts val="0"/>
              </a:spcBef>
              <a:spcAft>
                <a:spcPts val="600"/>
              </a:spcAft>
            </a:pPr>
            <a:endParaRPr lang="en-US" sz="2500" dirty="0">
              <a:effectLst/>
            </a:endParaRPr>
          </a:p>
          <a:p>
            <a:pPr indent="-228600" defTabSz="914400"/>
            <a:endParaRPr lang="en-US" sz="2500" dirty="0"/>
          </a:p>
        </p:txBody>
      </p:sp>
      <p:sp>
        <p:nvSpPr>
          <p:cNvPr id="4" name="Slide Number Placeholder 3">
            <a:extLst>
              <a:ext uri="{FF2B5EF4-FFF2-40B4-BE49-F238E27FC236}">
                <a16:creationId xmlns:a16="http://schemas.microsoft.com/office/drawing/2014/main" id="{83F2F8EC-3C52-48CE-82A0-2A5F71BA93FB}"/>
              </a:ext>
            </a:extLst>
          </p:cNvPr>
          <p:cNvSpPr>
            <a:spLocks noGrp="1"/>
          </p:cNvSpPr>
          <p:nvPr>
            <p:ph type="sldNum" sz="quarter" idx="12"/>
          </p:nvPr>
        </p:nvSpPr>
        <p:spPr>
          <a:xfrm>
            <a:off x="12915900" y="12712700"/>
            <a:ext cx="4114800" cy="730250"/>
          </a:xfrm>
        </p:spPr>
        <p:txBody>
          <a:bodyPr vert="horz" lIns="91440" tIns="45720" rIns="91440" bIns="45720" rtlCol="0" anchor="ctr">
            <a:normAutofit/>
          </a:bodyPr>
          <a:lstStyle/>
          <a:p>
            <a:pPr defTabSz="914400">
              <a:spcAft>
                <a:spcPts val="600"/>
              </a:spcAft>
            </a:pPr>
            <a:fld id="{FCEE2C88-6C8F-484D-AF69-578F576B1F44}" type="slidenum">
              <a:rPr lang="en-US" sz="1200"/>
              <a:pPr defTabSz="914400">
                <a:spcAft>
                  <a:spcPts val="600"/>
                </a:spcAft>
              </a:pPr>
              <a:t>2</a:t>
            </a:fld>
            <a:endParaRPr lang="en-US" sz="1200"/>
          </a:p>
        </p:txBody>
      </p:sp>
      <p:pic>
        <p:nvPicPr>
          <p:cNvPr id="10" name="Picture 9">
            <a:extLst>
              <a:ext uri="{FF2B5EF4-FFF2-40B4-BE49-F238E27FC236}">
                <a16:creationId xmlns:a16="http://schemas.microsoft.com/office/drawing/2014/main" id="{C500763E-15ED-86AA-0AED-E38C015405E0}"/>
              </a:ext>
            </a:extLst>
          </p:cNvPr>
          <p:cNvPicPr>
            <a:picLocks noChangeAspect="1"/>
          </p:cNvPicPr>
          <p:nvPr/>
        </p:nvPicPr>
        <p:blipFill>
          <a:blip r:embed="rId2"/>
          <a:stretch>
            <a:fillRect/>
          </a:stretch>
        </p:blipFill>
        <p:spPr>
          <a:xfrm>
            <a:off x="879231" y="11017248"/>
            <a:ext cx="1980999" cy="2012951"/>
          </a:xfrm>
          <a:prstGeom prst="rect">
            <a:avLst/>
          </a:prstGeom>
        </p:spPr>
      </p:pic>
      <p:pic>
        <p:nvPicPr>
          <p:cNvPr id="11" name="Picture 10">
            <a:extLst>
              <a:ext uri="{FF2B5EF4-FFF2-40B4-BE49-F238E27FC236}">
                <a16:creationId xmlns:a16="http://schemas.microsoft.com/office/drawing/2014/main" id="{137B1F27-455B-40CD-5188-F0CA451F89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299" y="11539176"/>
            <a:ext cx="2529455" cy="1249114"/>
          </a:xfrm>
          <a:prstGeom prst="rect">
            <a:avLst/>
          </a:prstGeom>
        </p:spPr>
      </p:pic>
    </p:spTree>
    <p:extLst>
      <p:ext uri="{BB962C8B-B14F-4D97-AF65-F5344CB8AC3E}">
        <p14:creationId xmlns:p14="http://schemas.microsoft.com/office/powerpoint/2010/main" val="93005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A343AC-D3C8-429E-A44C-2E7CEE79CB28}"/>
              </a:ext>
            </a:extLst>
          </p:cNvPr>
          <p:cNvSpPr>
            <a:spLocks noGrp="1"/>
          </p:cNvSpPr>
          <p:nvPr>
            <p:ph type="title"/>
          </p:nvPr>
        </p:nvSpPr>
        <p:spPr>
          <a:xfrm>
            <a:off x="8901947" y="2040379"/>
            <a:ext cx="8724899" cy="2651126"/>
          </a:xfrm>
        </p:spPr>
        <p:txBody>
          <a:bodyPr vert="horz" lIns="91440" tIns="45720" rIns="91440" bIns="45720" rtlCol="0" anchor="ctr">
            <a:noAutofit/>
          </a:bodyPr>
          <a:lstStyle/>
          <a:p>
            <a:pPr defTabSz="914400"/>
            <a:r>
              <a:rPr lang="en-US" sz="11500" b="1" kern="1200">
                <a:solidFill>
                  <a:schemeClr val="tx1"/>
                </a:solidFill>
                <a:latin typeface="+mn-lt"/>
                <a:ea typeface="+mj-ea"/>
                <a:cs typeface="+mj-cs"/>
              </a:rPr>
              <a:t>ETP ROSTERS</a:t>
            </a:r>
          </a:p>
        </p:txBody>
      </p:sp>
      <p:sp>
        <p:nvSpPr>
          <p:cNvPr id="31" name="Freeform: Shape 30">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158244" cy="11680556"/>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903701" cy="1130988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9" name="Diagram 8">
            <a:extLst>
              <a:ext uri="{FF2B5EF4-FFF2-40B4-BE49-F238E27FC236}">
                <a16:creationId xmlns:a16="http://schemas.microsoft.com/office/drawing/2014/main" id="{8B15E932-7880-47FA-AC10-E04B4D65AB78}"/>
              </a:ext>
            </a:extLst>
          </p:cNvPr>
          <p:cNvGraphicFramePr/>
          <p:nvPr>
            <p:extLst>
              <p:ext uri="{D42A27DB-BD31-4B8C-83A1-F6EECF244321}">
                <p14:modId xmlns:p14="http://schemas.microsoft.com/office/powerpoint/2010/main" val="2060777549"/>
              </p:ext>
            </p:extLst>
          </p:nvPr>
        </p:nvGraphicFramePr>
        <p:xfrm>
          <a:off x="8640844" y="3810000"/>
          <a:ext cx="9247106" cy="769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a:extLst>
              <a:ext uri="{FF2B5EF4-FFF2-40B4-BE49-F238E27FC236}">
                <a16:creationId xmlns:a16="http://schemas.microsoft.com/office/drawing/2014/main" id="{291A253E-DFE3-4624-9BE1-E5395F853102}"/>
              </a:ext>
            </a:extLst>
          </p:cNvPr>
          <p:cNvPicPr>
            <a:picLocks noChangeAspect="1"/>
          </p:cNvPicPr>
          <p:nvPr/>
        </p:nvPicPr>
        <p:blipFill>
          <a:blip r:embed="rId7"/>
          <a:stretch>
            <a:fillRect/>
          </a:stretch>
        </p:blipFill>
        <p:spPr>
          <a:xfrm>
            <a:off x="236616" y="241539"/>
            <a:ext cx="4585920" cy="5067246"/>
          </a:xfrm>
          <a:prstGeom prst="rect">
            <a:avLst/>
          </a:prstGeom>
          <a:ln>
            <a:noFill/>
          </a:ln>
          <a:effectLst>
            <a:outerShdw blurRad="292100" dist="139700" dir="2700000" algn="tl" rotWithShape="0">
              <a:srgbClr val="333333">
                <a:alpha val="65000"/>
              </a:srgbClr>
            </a:outerShdw>
          </a:effectLst>
        </p:spPr>
      </p:pic>
      <p:pic>
        <p:nvPicPr>
          <p:cNvPr id="10" name="Picture 9">
            <a:extLst>
              <a:ext uri="{FF2B5EF4-FFF2-40B4-BE49-F238E27FC236}">
                <a16:creationId xmlns:a16="http://schemas.microsoft.com/office/drawing/2014/main" id="{83D23D3A-ECC5-43E8-BB89-3D2C9C269A22}"/>
              </a:ext>
            </a:extLst>
          </p:cNvPr>
          <p:cNvPicPr>
            <a:picLocks noChangeAspect="1"/>
          </p:cNvPicPr>
          <p:nvPr/>
        </p:nvPicPr>
        <p:blipFill>
          <a:blip r:embed="rId8"/>
          <a:stretch>
            <a:fillRect/>
          </a:stretch>
        </p:blipFill>
        <p:spPr>
          <a:xfrm>
            <a:off x="2151679" y="5550324"/>
            <a:ext cx="4931067" cy="5410231"/>
          </a:xfrm>
          <a:prstGeom prst="rect">
            <a:avLst/>
          </a:prstGeom>
          <a:ln>
            <a:noFill/>
          </a:ln>
          <a:effectLst>
            <a:outerShdw blurRad="292100" dist="139700" dir="2700000" algn="tl" rotWithShape="0">
              <a:srgbClr val="333333">
                <a:alpha val="65000"/>
              </a:srgbClr>
            </a:outerShdw>
          </a:effectLst>
        </p:spPr>
      </p:pic>
      <p:sp>
        <p:nvSpPr>
          <p:cNvPr id="12" name="TextBox 11">
            <a:extLst>
              <a:ext uri="{FF2B5EF4-FFF2-40B4-BE49-F238E27FC236}">
                <a16:creationId xmlns:a16="http://schemas.microsoft.com/office/drawing/2014/main" id="{84334792-5D62-47C7-9CAF-D71FD1BCA6DB}"/>
              </a:ext>
            </a:extLst>
          </p:cNvPr>
          <p:cNvSpPr txBox="1"/>
          <p:nvPr/>
        </p:nvSpPr>
        <p:spPr>
          <a:xfrm>
            <a:off x="4617212" y="12216384"/>
            <a:ext cx="8822743" cy="523220"/>
          </a:xfrm>
          <a:prstGeom prst="rect">
            <a:avLst/>
          </a:prstGeom>
          <a:noFill/>
        </p:spPr>
        <p:txBody>
          <a:bodyPr wrap="square" rtlCol="0">
            <a:spAutoFit/>
          </a:bodyPr>
          <a:lstStyle/>
          <a:p>
            <a:pPr algn="ctr"/>
            <a:r>
              <a:rPr lang="en-US" sz="2800"/>
              <a:t>Single and Multiple-Day Roster Formats Available.</a:t>
            </a:r>
          </a:p>
        </p:txBody>
      </p:sp>
      <p:pic>
        <p:nvPicPr>
          <p:cNvPr id="11" name="Picture 10">
            <a:extLst>
              <a:ext uri="{FF2B5EF4-FFF2-40B4-BE49-F238E27FC236}">
                <a16:creationId xmlns:a16="http://schemas.microsoft.com/office/drawing/2014/main" id="{41F636AD-7787-44AC-23D7-DF4516FBC6D4}"/>
              </a:ext>
            </a:extLst>
          </p:cNvPr>
          <p:cNvPicPr>
            <a:picLocks noChangeAspect="1"/>
          </p:cNvPicPr>
          <p:nvPr/>
        </p:nvPicPr>
        <p:blipFill>
          <a:blip r:embed="rId9"/>
          <a:stretch>
            <a:fillRect/>
          </a:stretch>
        </p:blipFill>
        <p:spPr>
          <a:xfrm>
            <a:off x="0" y="11745971"/>
            <a:ext cx="1980999" cy="2012951"/>
          </a:xfrm>
          <a:prstGeom prst="rect">
            <a:avLst/>
          </a:prstGeom>
        </p:spPr>
      </p:pic>
    </p:spTree>
    <p:extLst>
      <p:ext uri="{BB962C8B-B14F-4D97-AF65-F5344CB8AC3E}">
        <p14:creationId xmlns:p14="http://schemas.microsoft.com/office/powerpoint/2010/main" val="131487328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3003281E-043B-4DDE-BF03-FE2502334677}"/>
              </a:ext>
            </a:extLst>
          </p:cNvPr>
          <p:cNvGraphicFramePr>
            <a:graphicFrameLocks noGrp="1"/>
          </p:cNvGraphicFramePr>
          <p:nvPr>
            <p:ph idx="1"/>
            <p:extLst>
              <p:ext uri="{D42A27DB-BD31-4B8C-83A1-F6EECF244321}">
                <p14:modId xmlns:p14="http://schemas.microsoft.com/office/powerpoint/2010/main" val="545385148"/>
              </p:ext>
            </p:extLst>
          </p:nvPr>
        </p:nvGraphicFramePr>
        <p:xfrm>
          <a:off x="2581275" y="2418648"/>
          <a:ext cx="13488458" cy="10728057"/>
        </p:xfrm>
        <a:graphic>
          <a:graphicData uri="http://schemas.openxmlformats.org/drawingml/2006/table">
            <a:tbl>
              <a:tblPr firstRow="1" bandRow="1">
                <a:tableStyleId>{5C22544A-7EE6-4342-B048-85BDC9FD1C3A}</a:tableStyleId>
              </a:tblPr>
              <a:tblGrid>
                <a:gridCol w="6907782">
                  <a:extLst>
                    <a:ext uri="{9D8B030D-6E8A-4147-A177-3AD203B41FA5}">
                      <a16:colId xmlns:a16="http://schemas.microsoft.com/office/drawing/2014/main" val="985130748"/>
                    </a:ext>
                  </a:extLst>
                </a:gridCol>
                <a:gridCol w="6580676">
                  <a:extLst>
                    <a:ext uri="{9D8B030D-6E8A-4147-A177-3AD203B41FA5}">
                      <a16:colId xmlns:a16="http://schemas.microsoft.com/office/drawing/2014/main" val="4185354212"/>
                    </a:ext>
                  </a:extLst>
                </a:gridCol>
              </a:tblGrid>
              <a:tr h="1265471">
                <a:tc>
                  <a:txBody>
                    <a:bodyPr/>
                    <a:lstStyle/>
                    <a:p>
                      <a:pPr algn="ctr"/>
                      <a:r>
                        <a:rPr lang="en-US" sz="2800" dirty="0">
                          <a:effectLst>
                            <a:outerShdw blurRad="38100" dist="38100" dir="2700000" algn="tl">
                              <a:srgbClr val="000000">
                                <a:alpha val="43137"/>
                              </a:srgbClr>
                            </a:outerShdw>
                          </a:effectLst>
                        </a:rPr>
                        <a:t>Required for ETP Enrollment &amp; Eligibility Determination</a:t>
                      </a:r>
                    </a:p>
                  </a:txBody>
                  <a:tcPr>
                    <a:solidFill>
                      <a:srgbClr val="002060"/>
                    </a:solidFill>
                  </a:tcPr>
                </a:tc>
                <a:tc>
                  <a:txBody>
                    <a:bodyPr/>
                    <a:lstStyle/>
                    <a:p>
                      <a:pPr algn="ctr"/>
                      <a:r>
                        <a:rPr lang="en-US" sz="2800">
                          <a:effectLst>
                            <a:outerShdw blurRad="38100" dist="38100" dir="2700000" algn="tl">
                              <a:srgbClr val="000000">
                                <a:alpha val="43137"/>
                              </a:srgbClr>
                            </a:outerShdw>
                          </a:effectLst>
                        </a:rPr>
                        <a:t>Other Data If and When Applicable</a:t>
                      </a:r>
                    </a:p>
                  </a:txBody>
                  <a:tcPr>
                    <a:solidFill>
                      <a:srgbClr val="3EB950"/>
                    </a:solidFill>
                  </a:tcPr>
                </a:tc>
                <a:extLst>
                  <a:ext uri="{0D108BD9-81ED-4DB2-BD59-A6C34878D82A}">
                    <a16:rowId xmlns:a16="http://schemas.microsoft.com/office/drawing/2014/main" val="4063254508"/>
                  </a:ext>
                </a:extLst>
              </a:tr>
              <a:tr h="616044">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800" dirty="0">
                          <a:solidFill>
                            <a:srgbClr val="052669"/>
                          </a:solidFill>
                        </a:rPr>
                        <a:t>Employer Company Name</a:t>
                      </a:r>
                    </a:p>
                  </a:txBody>
                  <a:tcPr/>
                </a:tc>
                <a:tc>
                  <a:txBody>
                    <a:bodyPr/>
                    <a:lstStyle/>
                    <a:p>
                      <a:pPr algn="ctr"/>
                      <a:r>
                        <a:rPr lang="en-US" sz="2800">
                          <a:solidFill>
                            <a:srgbClr val="052669"/>
                          </a:solidFill>
                        </a:rPr>
                        <a:t>Termination Date</a:t>
                      </a:r>
                    </a:p>
                  </a:txBody>
                  <a:tcPr>
                    <a:solidFill>
                      <a:schemeClr val="accent6">
                        <a:lumMod val="40000"/>
                        <a:lumOff val="60000"/>
                      </a:schemeClr>
                    </a:solidFill>
                  </a:tcPr>
                </a:tc>
                <a:extLst>
                  <a:ext uri="{0D108BD9-81ED-4DB2-BD59-A6C34878D82A}">
                    <a16:rowId xmlns:a16="http://schemas.microsoft.com/office/drawing/2014/main" val="1100871062"/>
                  </a:ext>
                </a:extLst>
              </a:tr>
              <a:tr h="616044">
                <a:tc>
                  <a:txBody>
                    <a:bodyPr/>
                    <a:lstStyle/>
                    <a:p>
                      <a:pPr algn="ctr"/>
                      <a:r>
                        <a:rPr lang="en-US" sz="2800">
                          <a:solidFill>
                            <a:srgbClr val="052669"/>
                          </a:solidFill>
                        </a:rPr>
                        <a:t>Employee ID</a:t>
                      </a:r>
                    </a:p>
                  </a:txBody>
                  <a:tcPr/>
                </a:tc>
                <a:tc>
                  <a:txBody>
                    <a:bodyPr/>
                    <a:lstStyle/>
                    <a:p>
                      <a:pPr algn="ctr"/>
                      <a:r>
                        <a:rPr lang="en-US" sz="2800">
                          <a:solidFill>
                            <a:srgbClr val="052669"/>
                          </a:solidFill>
                        </a:rPr>
                        <a:t>Employer Paid Health Benefits</a:t>
                      </a:r>
                    </a:p>
                  </a:txBody>
                  <a:tcPr>
                    <a:solidFill>
                      <a:schemeClr val="accent6">
                        <a:lumMod val="20000"/>
                        <a:lumOff val="80000"/>
                      </a:schemeClr>
                    </a:solidFill>
                  </a:tcPr>
                </a:tc>
                <a:extLst>
                  <a:ext uri="{0D108BD9-81ED-4DB2-BD59-A6C34878D82A}">
                    <a16:rowId xmlns:a16="http://schemas.microsoft.com/office/drawing/2014/main" val="2101547034"/>
                  </a:ext>
                </a:extLst>
              </a:tr>
              <a:tr h="616044">
                <a:tc>
                  <a:txBody>
                    <a:bodyPr/>
                    <a:lstStyle/>
                    <a:p>
                      <a:pPr algn="ctr"/>
                      <a:r>
                        <a:rPr lang="en-US" sz="2800">
                          <a:solidFill>
                            <a:srgbClr val="052669"/>
                          </a:solidFill>
                        </a:rPr>
                        <a:t>Social Security Number </a:t>
                      </a:r>
                      <a:r>
                        <a:rPr lang="en-US" sz="2000">
                          <a:solidFill>
                            <a:srgbClr val="052669"/>
                          </a:solidFill>
                        </a:rPr>
                        <a:t>(1x use at enrollment)</a:t>
                      </a:r>
                      <a:endParaRPr lang="en-US" sz="2800">
                        <a:solidFill>
                          <a:srgbClr val="052669"/>
                        </a:solidFill>
                      </a:endParaRPr>
                    </a:p>
                  </a:txBody>
                  <a:tcPr/>
                </a:tc>
                <a:tc rowSpan="12">
                  <a:txBody>
                    <a:bodyPr/>
                    <a:lstStyle/>
                    <a:p>
                      <a:endParaRPr lang="en-US" sz="2800"/>
                    </a:p>
                  </a:txBody>
                  <a:tcPr>
                    <a:solidFill>
                      <a:schemeClr val="bg1"/>
                    </a:solidFill>
                  </a:tcPr>
                </a:tc>
                <a:extLst>
                  <a:ext uri="{0D108BD9-81ED-4DB2-BD59-A6C34878D82A}">
                    <a16:rowId xmlns:a16="http://schemas.microsoft.com/office/drawing/2014/main" val="1565066695"/>
                  </a:ext>
                </a:extLst>
              </a:tr>
              <a:tr h="616044">
                <a:tc>
                  <a:txBody>
                    <a:bodyPr/>
                    <a:lstStyle/>
                    <a:p>
                      <a:pPr algn="ctr"/>
                      <a:r>
                        <a:rPr lang="en-US" sz="2800">
                          <a:solidFill>
                            <a:srgbClr val="052669"/>
                          </a:solidFill>
                        </a:rPr>
                        <a:t>Trainee Name (First &amp; Last)</a:t>
                      </a:r>
                    </a:p>
                  </a:txBody>
                  <a:tcPr/>
                </a:tc>
                <a:tc vMerge="1">
                  <a:txBody>
                    <a:bodyPr/>
                    <a:lstStyle/>
                    <a:p>
                      <a:endParaRPr lang="en-US" sz="2800"/>
                    </a:p>
                  </a:txBody>
                  <a:tcPr>
                    <a:solidFill>
                      <a:schemeClr val="bg1"/>
                    </a:solidFill>
                  </a:tcPr>
                </a:tc>
                <a:extLst>
                  <a:ext uri="{0D108BD9-81ED-4DB2-BD59-A6C34878D82A}">
                    <a16:rowId xmlns:a16="http://schemas.microsoft.com/office/drawing/2014/main" val="917726248"/>
                  </a:ext>
                </a:extLst>
              </a:tr>
              <a:tr h="699841">
                <a:tc>
                  <a:txBody>
                    <a:bodyPr/>
                    <a:lstStyle/>
                    <a:p>
                      <a:pPr algn="ctr"/>
                      <a:r>
                        <a:rPr lang="en-US" sz="2800">
                          <a:solidFill>
                            <a:srgbClr val="052669"/>
                          </a:solidFill>
                        </a:rPr>
                        <a:t>Job Title</a:t>
                      </a:r>
                    </a:p>
                  </a:txBody>
                  <a:tcPr/>
                </a:tc>
                <a:tc vMerge="1">
                  <a:txBody>
                    <a:bodyPr/>
                    <a:lstStyle/>
                    <a:p>
                      <a:endParaRPr lang="en-US" sz="2800"/>
                    </a:p>
                  </a:txBody>
                  <a:tcPr/>
                </a:tc>
                <a:extLst>
                  <a:ext uri="{0D108BD9-81ED-4DB2-BD59-A6C34878D82A}">
                    <a16:rowId xmlns:a16="http://schemas.microsoft.com/office/drawing/2014/main" val="1189483626"/>
                  </a:ext>
                </a:extLst>
              </a:tr>
              <a:tr h="699841">
                <a:tc>
                  <a:txBody>
                    <a:bodyPr/>
                    <a:lstStyle/>
                    <a:p>
                      <a:pPr algn="ctr"/>
                      <a:r>
                        <a:rPr lang="en-US" sz="2800">
                          <a:solidFill>
                            <a:srgbClr val="052669"/>
                          </a:solidFill>
                        </a:rPr>
                        <a:t>Hire Date</a:t>
                      </a:r>
                    </a:p>
                  </a:txBody>
                  <a:tcPr/>
                </a:tc>
                <a:tc vMerge="1">
                  <a:txBody>
                    <a:bodyPr/>
                    <a:lstStyle/>
                    <a:p>
                      <a:endParaRPr lang="en-US" sz="2800"/>
                    </a:p>
                  </a:txBody>
                  <a:tcPr/>
                </a:tc>
                <a:extLst>
                  <a:ext uri="{0D108BD9-81ED-4DB2-BD59-A6C34878D82A}">
                    <a16:rowId xmlns:a16="http://schemas.microsoft.com/office/drawing/2014/main" val="1461718480"/>
                  </a:ext>
                </a:extLst>
              </a:tr>
              <a:tr h="699841">
                <a:tc>
                  <a:txBody>
                    <a:bodyPr/>
                    <a:lstStyle/>
                    <a:p>
                      <a:pPr algn="ctr"/>
                      <a:r>
                        <a:rPr lang="en-US" sz="2800">
                          <a:solidFill>
                            <a:srgbClr val="052669"/>
                          </a:solidFill>
                        </a:rPr>
                        <a:t>Gender</a:t>
                      </a:r>
                    </a:p>
                  </a:txBody>
                  <a:tcPr/>
                </a:tc>
                <a:tc vMerge="1">
                  <a:txBody>
                    <a:bodyPr/>
                    <a:lstStyle/>
                    <a:p>
                      <a:endParaRPr lang="en-US" sz="2800"/>
                    </a:p>
                  </a:txBody>
                  <a:tcPr/>
                </a:tc>
                <a:extLst>
                  <a:ext uri="{0D108BD9-81ED-4DB2-BD59-A6C34878D82A}">
                    <a16:rowId xmlns:a16="http://schemas.microsoft.com/office/drawing/2014/main" val="436731937"/>
                  </a:ext>
                </a:extLst>
              </a:tr>
              <a:tr h="699841">
                <a:tc>
                  <a:txBody>
                    <a:bodyPr/>
                    <a:lstStyle/>
                    <a:p>
                      <a:pPr algn="ctr"/>
                      <a:r>
                        <a:rPr lang="en-US" sz="2800">
                          <a:solidFill>
                            <a:srgbClr val="052669"/>
                          </a:solidFill>
                        </a:rPr>
                        <a:t>Age</a:t>
                      </a:r>
                    </a:p>
                  </a:txBody>
                  <a:tcPr/>
                </a:tc>
                <a:tc vMerge="1">
                  <a:txBody>
                    <a:bodyPr/>
                    <a:lstStyle/>
                    <a:p>
                      <a:endParaRPr lang="en-US" sz="2800"/>
                    </a:p>
                  </a:txBody>
                  <a:tcPr/>
                </a:tc>
                <a:extLst>
                  <a:ext uri="{0D108BD9-81ED-4DB2-BD59-A6C34878D82A}">
                    <a16:rowId xmlns:a16="http://schemas.microsoft.com/office/drawing/2014/main" val="2449515160"/>
                  </a:ext>
                </a:extLst>
              </a:tr>
              <a:tr h="699841">
                <a:tc>
                  <a:txBody>
                    <a:bodyPr/>
                    <a:lstStyle/>
                    <a:p>
                      <a:pPr algn="ctr"/>
                      <a:r>
                        <a:rPr lang="en-US" sz="2800">
                          <a:solidFill>
                            <a:srgbClr val="052669"/>
                          </a:solidFill>
                        </a:rPr>
                        <a:t>Hourly Wage (non-OT)</a:t>
                      </a:r>
                    </a:p>
                  </a:txBody>
                  <a:tcPr/>
                </a:tc>
                <a:tc vMerge="1">
                  <a:txBody>
                    <a:bodyPr/>
                    <a:lstStyle/>
                    <a:p>
                      <a:endParaRPr lang="en-US" sz="2800"/>
                    </a:p>
                  </a:txBody>
                  <a:tcPr/>
                </a:tc>
                <a:extLst>
                  <a:ext uri="{0D108BD9-81ED-4DB2-BD59-A6C34878D82A}">
                    <a16:rowId xmlns:a16="http://schemas.microsoft.com/office/drawing/2014/main" val="1962773822"/>
                  </a:ext>
                </a:extLst>
              </a:tr>
              <a:tr h="699841">
                <a:tc>
                  <a:txBody>
                    <a:bodyPr/>
                    <a:lstStyle/>
                    <a:p>
                      <a:pPr algn="ctr"/>
                      <a:r>
                        <a:rPr lang="en-US" sz="2800">
                          <a:solidFill>
                            <a:srgbClr val="052669"/>
                          </a:solidFill>
                        </a:rPr>
                        <a:t>Home Zip Code</a:t>
                      </a:r>
                    </a:p>
                  </a:txBody>
                  <a:tcPr/>
                </a:tc>
                <a:tc vMerge="1">
                  <a:txBody>
                    <a:bodyPr/>
                    <a:lstStyle/>
                    <a:p>
                      <a:endParaRPr lang="en-US" sz="2800"/>
                    </a:p>
                  </a:txBody>
                  <a:tcPr/>
                </a:tc>
                <a:extLst>
                  <a:ext uri="{0D108BD9-81ED-4DB2-BD59-A6C34878D82A}">
                    <a16:rowId xmlns:a16="http://schemas.microsoft.com/office/drawing/2014/main" val="2584103372"/>
                  </a:ext>
                </a:extLst>
              </a:tr>
              <a:tr h="699841">
                <a:tc>
                  <a:txBody>
                    <a:bodyPr/>
                    <a:lstStyle/>
                    <a:p>
                      <a:pPr algn="ctr"/>
                      <a:r>
                        <a:rPr lang="en-US" sz="2800">
                          <a:solidFill>
                            <a:srgbClr val="052669"/>
                          </a:solidFill>
                        </a:rPr>
                        <a:t>Ethnicity</a:t>
                      </a:r>
                    </a:p>
                  </a:txBody>
                  <a:tcPr/>
                </a:tc>
                <a:tc vMerge="1">
                  <a:txBody>
                    <a:bodyPr/>
                    <a:lstStyle/>
                    <a:p>
                      <a:endParaRPr lang="en-US" sz="2800"/>
                    </a:p>
                  </a:txBody>
                  <a:tcPr/>
                </a:tc>
                <a:extLst>
                  <a:ext uri="{0D108BD9-81ED-4DB2-BD59-A6C34878D82A}">
                    <a16:rowId xmlns:a16="http://schemas.microsoft.com/office/drawing/2014/main" val="85540249"/>
                  </a:ext>
                </a:extLst>
              </a:tr>
              <a:tr h="699841">
                <a:tc>
                  <a:txBody>
                    <a:bodyPr/>
                    <a:lstStyle/>
                    <a:p>
                      <a:pPr algn="ctr"/>
                      <a:r>
                        <a:rPr lang="en-US" sz="2800">
                          <a:solidFill>
                            <a:srgbClr val="052669"/>
                          </a:solidFill>
                        </a:rPr>
                        <a:t>Education Level</a:t>
                      </a:r>
                    </a:p>
                  </a:txBody>
                  <a:tcPr/>
                </a:tc>
                <a:tc vMerge="1">
                  <a:txBody>
                    <a:bodyPr/>
                    <a:lstStyle/>
                    <a:p>
                      <a:endParaRPr lang="en-US" sz="2800"/>
                    </a:p>
                  </a:txBody>
                  <a:tcPr/>
                </a:tc>
                <a:extLst>
                  <a:ext uri="{0D108BD9-81ED-4DB2-BD59-A6C34878D82A}">
                    <a16:rowId xmlns:a16="http://schemas.microsoft.com/office/drawing/2014/main" val="3137967675"/>
                  </a:ext>
                </a:extLst>
              </a:tr>
              <a:tr h="699841">
                <a:tc>
                  <a:txBody>
                    <a:bodyPr/>
                    <a:lstStyle/>
                    <a:p>
                      <a:pPr algn="ctr"/>
                      <a:r>
                        <a:rPr lang="en-US" sz="2800" dirty="0">
                          <a:solidFill>
                            <a:srgbClr val="052669"/>
                          </a:solidFill>
                        </a:rPr>
                        <a:t>Employment/Payroll Status</a:t>
                      </a:r>
                    </a:p>
                  </a:txBody>
                  <a:tcPr/>
                </a:tc>
                <a:tc vMerge="1">
                  <a:txBody>
                    <a:bodyPr/>
                    <a:lstStyle/>
                    <a:p>
                      <a:endParaRPr lang="en-US" sz="2800"/>
                    </a:p>
                  </a:txBody>
                  <a:tcPr/>
                </a:tc>
                <a:extLst>
                  <a:ext uri="{0D108BD9-81ED-4DB2-BD59-A6C34878D82A}">
                    <a16:rowId xmlns:a16="http://schemas.microsoft.com/office/drawing/2014/main" val="3832314497"/>
                  </a:ext>
                </a:extLst>
              </a:tr>
              <a:tr h="699841">
                <a:tc>
                  <a:txBody>
                    <a:bodyPr/>
                    <a:lstStyle/>
                    <a:p>
                      <a:pPr algn="ctr"/>
                      <a:r>
                        <a:rPr lang="en-US" sz="2800" dirty="0">
                          <a:solidFill>
                            <a:srgbClr val="052669"/>
                          </a:solidFill>
                        </a:rPr>
                        <a:t>Office Location</a:t>
                      </a:r>
                    </a:p>
                  </a:txBody>
                  <a:tcPr/>
                </a:tc>
                <a:tc vMerge="1">
                  <a:txBody>
                    <a:bodyPr/>
                    <a:lstStyle/>
                    <a:p>
                      <a:endParaRPr lang="en-US" sz="2800"/>
                    </a:p>
                  </a:txBody>
                  <a:tcPr/>
                </a:tc>
                <a:extLst>
                  <a:ext uri="{0D108BD9-81ED-4DB2-BD59-A6C34878D82A}">
                    <a16:rowId xmlns:a16="http://schemas.microsoft.com/office/drawing/2014/main" val="2536196315"/>
                  </a:ext>
                </a:extLst>
              </a:tr>
            </a:tbl>
          </a:graphicData>
        </a:graphic>
      </p:graphicFrame>
      <p:sp>
        <p:nvSpPr>
          <p:cNvPr id="3" name="Title 2">
            <a:extLst>
              <a:ext uri="{FF2B5EF4-FFF2-40B4-BE49-F238E27FC236}">
                <a16:creationId xmlns:a16="http://schemas.microsoft.com/office/drawing/2014/main" id="{720945E5-73ED-45D0-BBFD-442C50148B1B}"/>
              </a:ext>
            </a:extLst>
          </p:cNvPr>
          <p:cNvSpPr>
            <a:spLocks noGrp="1"/>
          </p:cNvSpPr>
          <p:nvPr>
            <p:ph type="title"/>
          </p:nvPr>
        </p:nvSpPr>
        <p:spPr>
          <a:xfrm>
            <a:off x="1438804" y="293702"/>
            <a:ext cx="15773400" cy="2651126"/>
          </a:xfrm>
        </p:spPr>
        <p:txBody>
          <a:bodyPr>
            <a:normAutofit/>
          </a:bodyPr>
          <a:lstStyle/>
          <a:p>
            <a:pPr algn="ctr"/>
            <a:r>
              <a:rPr lang="en-US" sz="6000" b="1" dirty="0">
                <a:solidFill>
                  <a:srgbClr val="445469"/>
                </a:solidFill>
                <a:latin typeface="+mn-lt"/>
              </a:rPr>
              <a:t>HR DATA REQUIRED FROM EMPLOYER</a:t>
            </a:r>
          </a:p>
        </p:txBody>
      </p:sp>
      <p:sp>
        <p:nvSpPr>
          <p:cNvPr id="4" name="Slide Number Placeholder 3">
            <a:extLst>
              <a:ext uri="{FF2B5EF4-FFF2-40B4-BE49-F238E27FC236}">
                <a16:creationId xmlns:a16="http://schemas.microsoft.com/office/drawing/2014/main" id="{9607E404-EA0A-4F14-9B51-72792BD07549}"/>
              </a:ext>
            </a:extLst>
          </p:cNvPr>
          <p:cNvSpPr>
            <a:spLocks noGrp="1"/>
          </p:cNvSpPr>
          <p:nvPr>
            <p:ph type="sldNum" sz="quarter" idx="12"/>
          </p:nvPr>
        </p:nvSpPr>
        <p:spPr/>
        <p:txBody>
          <a:bodyPr/>
          <a:lstStyle/>
          <a:p>
            <a:fld id="{FCEE2C88-6C8F-484D-AF69-578F576B1F44}" type="slidenum">
              <a:rPr lang="en-US" smtClean="0"/>
              <a:pPr/>
              <a:t>4</a:t>
            </a:fld>
            <a:endParaRPr lang="en-US"/>
          </a:p>
        </p:txBody>
      </p:sp>
      <p:graphicFrame>
        <p:nvGraphicFramePr>
          <p:cNvPr id="6" name="Diagram 5">
            <a:extLst>
              <a:ext uri="{FF2B5EF4-FFF2-40B4-BE49-F238E27FC236}">
                <a16:creationId xmlns:a16="http://schemas.microsoft.com/office/drawing/2014/main" id="{F6DF5B51-8258-4B17-B6A5-374EC8E5C871}"/>
              </a:ext>
            </a:extLst>
          </p:cNvPr>
          <p:cNvGraphicFramePr/>
          <p:nvPr/>
        </p:nvGraphicFramePr>
        <p:xfrm>
          <a:off x="9885873" y="5932408"/>
          <a:ext cx="5617973" cy="5783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695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94B412-A90F-4D27-8922-6C4C73A6FF37}"/>
              </a:ext>
            </a:extLst>
          </p:cNvPr>
          <p:cNvSpPr>
            <a:spLocks noGrp="1"/>
          </p:cNvSpPr>
          <p:nvPr>
            <p:ph type="title"/>
          </p:nvPr>
        </p:nvSpPr>
        <p:spPr>
          <a:xfrm>
            <a:off x="643466" y="1180572"/>
            <a:ext cx="17509067" cy="1640414"/>
          </a:xfrm>
        </p:spPr>
        <p:txBody>
          <a:bodyPr>
            <a:noAutofit/>
          </a:bodyPr>
          <a:lstStyle/>
          <a:p>
            <a:pPr algn="ctr"/>
            <a:r>
              <a:rPr lang="en-US" sz="6000" b="1" dirty="0">
                <a:solidFill>
                  <a:srgbClr val="445469"/>
                </a:solidFill>
                <a:latin typeface="Calibri" panose="020F0502020204030204" pitchFamily="34" charset="0"/>
              </a:rPr>
              <a:t>TRANSMISSION METHODS</a:t>
            </a:r>
            <a:endParaRPr lang="en-US" sz="6000" dirty="0"/>
          </a:p>
        </p:txBody>
      </p:sp>
      <p:sp>
        <p:nvSpPr>
          <p:cNvPr id="4" name="Slide Number Placeholder 3">
            <a:extLst>
              <a:ext uri="{FF2B5EF4-FFF2-40B4-BE49-F238E27FC236}">
                <a16:creationId xmlns:a16="http://schemas.microsoft.com/office/drawing/2014/main" id="{E555D566-E5E6-439D-BA1B-9AD487DE3735}"/>
              </a:ext>
            </a:extLst>
          </p:cNvPr>
          <p:cNvSpPr>
            <a:spLocks noGrp="1"/>
          </p:cNvSpPr>
          <p:nvPr>
            <p:ph type="sldNum" sz="quarter" idx="12"/>
          </p:nvPr>
        </p:nvSpPr>
        <p:spPr/>
        <p:txBody>
          <a:bodyPr/>
          <a:lstStyle/>
          <a:p>
            <a:fld id="{FCEE2C88-6C8F-484D-AF69-578F576B1F44}" type="slidenum">
              <a:rPr lang="en-US" smtClean="0"/>
              <a:pPr/>
              <a:t>5</a:t>
            </a:fld>
            <a:endParaRPr lang="en-US"/>
          </a:p>
        </p:txBody>
      </p:sp>
      <p:graphicFrame>
        <p:nvGraphicFramePr>
          <p:cNvPr id="6" name="Diagram 5">
            <a:extLst>
              <a:ext uri="{FF2B5EF4-FFF2-40B4-BE49-F238E27FC236}">
                <a16:creationId xmlns:a16="http://schemas.microsoft.com/office/drawing/2014/main" id="{D05F8064-CC98-44AD-984E-C91080487088}"/>
              </a:ext>
            </a:extLst>
          </p:cNvPr>
          <p:cNvGraphicFramePr/>
          <p:nvPr>
            <p:extLst>
              <p:ext uri="{D42A27DB-BD31-4B8C-83A1-F6EECF244321}">
                <p14:modId xmlns:p14="http://schemas.microsoft.com/office/powerpoint/2010/main" val="3340868522"/>
              </p:ext>
            </p:extLst>
          </p:nvPr>
        </p:nvGraphicFramePr>
        <p:xfrm>
          <a:off x="2041071" y="2998261"/>
          <a:ext cx="14205857" cy="9359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57723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AE60118ADAE34CAFD505D8B7C48121" ma:contentTypeVersion="17" ma:contentTypeDescription="Create a new document." ma:contentTypeScope="" ma:versionID="cec052c30317c0824dd9fbaf4f0b36a4">
  <xsd:schema xmlns:xsd="http://www.w3.org/2001/XMLSchema" xmlns:xs="http://www.w3.org/2001/XMLSchema" xmlns:p="http://schemas.microsoft.com/office/2006/metadata/properties" xmlns:ns1="http://schemas.microsoft.com/sharepoint/v3" xmlns:ns2="2c26d67e-732e-430d-81f8-39dd9ca18229" xmlns:ns3="305222bb-e6d5-4168-bd01-390354c3f480" targetNamespace="http://schemas.microsoft.com/office/2006/metadata/properties" ma:root="true" ma:fieldsID="790b76f70db243b03c6289638a418565" ns1:_="" ns2:_="" ns3:_="">
    <xsd:import namespace="http://schemas.microsoft.com/sharepoint/v3"/>
    <xsd:import namespace="2c26d67e-732e-430d-81f8-39dd9ca18229"/>
    <xsd:import namespace="305222bb-e6d5-4168-bd01-390354c3f480"/>
    <xsd:element name="properties">
      <xsd:complexType>
        <xsd:sequence>
          <xsd:element name="documentManagement">
            <xsd:complexType>
              <xsd:all>
                <xsd:element ref="ns1:_ip_UnifiedCompliancePolicyProperties" minOccurs="0"/>
                <xsd:element ref="ns1:_ip_UnifiedCompliancePolicyUIAction" minOccurs="0"/>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DateTaken" minOccurs="0"/>
                <xsd:element ref="ns3:MediaServiceLocation" minOccurs="0"/>
                <xsd:element ref="ns3:MediaServiceAutoTags" minOccurs="0"/>
                <xsd:element ref="ns3:MediaServiceOCR" minOccurs="0"/>
                <xsd:element ref="ns3:MediaServiceAutoKeyPoints" minOccurs="0"/>
                <xsd:element ref="ns3:MediaServiceKeyPoint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description="" ma:hidden="true" ma:internalName="_ip_UnifiedCompliancePolicyProperties">
      <xsd:simpleType>
        <xsd:restriction base="dms:Note"/>
      </xsd:simpleType>
    </xsd:element>
    <xsd:element name="_ip_UnifiedCompliancePolicyUIAction" ma:index="9"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26d67e-732e-430d-81f8-39dd9ca1822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28710949-6078-4024-b60b-4118b2f2bce9}" ma:internalName="TaxCatchAll" ma:showField="CatchAllData" ma:web="2c26d67e-732e-430d-81f8-39dd9ca1822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5222bb-e6d5-4168-bd01-390354c3f480"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b6ae7bf7-9464-4873-9d3d-74de06ba0ebd"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305222bb-e6d5-4168-bd01-390354c3f480">
      <Terms xmlns="http://schemas.microsoft.com/office/infopath/2007/PartnerControls"/>
    </lcf76f155ced4ddcb4097134ff3c332f>
    <TaxCatchAll xmlns="2c26d67e-732e-430d-81f8-39dd9ca1822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0DB3A1-9C0D-49C9-BCB4-EA6600B73B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c26d67e-732e-430d-81f8-39dd9ca18229"/>
    <ds:schemaRef ds:uri="305222bb-e6d5-4168-bd01-390354c3f4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4F5F3E-90A1-47C7-8302-91518E5C2EC4}">
  <ds:schemaRefs>
    <ds:schemaRef ds:uri="2c26d67e-732e-430d-81f8-39dd9ca18229"/>
    <ds:schemaRef ds:uri="305222bb-e6d5-4168-bd01-390354c3f48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8561438-9264-4852-BF4F-25D08A8F3F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65</TotalTime>
  <Words>595</Words>
  <Application>Microsoft Office PowerPoint</Application>
  <PresentationFormat>Custom</PresentationFormat>
  <Paragraphs>66</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Lato Light</vt:lpstr>
      <vt:lpstr>Lato Regular</vt:lpstr>
      <vt:lpstr>Office Theme</vt:lpstr>
      <vt:lpstr>South Bay Workforce Investment Board Employment Training Panel (ETP) Multiple Employer Contract (MEC) ETP Contract #ET22-0136 Participating Employer Instructions</vt:lpstr>
      <vt:lpstr>Participating Employer Instructions Continued</vt:lpstr>
      <vt:lpstr>ETP ROSTERS</vt:lpstr>
      <vt:lpstr>HR DATA REQUIRED FROM EMPLOYER</vt:lpstr>
      <vt:lpstr>TRANSMISSION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Manuel Lopez</dc:creator>
  <cp:lastModifiedBy>Chris Mangels</cp:lastModifiedBy>
  <cp:revision>5</cp:revision>
  <cp:lastPrinted>2018-08-06T17:21:11Z</cp:lastPrinted>
  <dcterms:created xsi:type="dcterms:W3CDTF">2014-11-12T21:47:38Z</dcterms:created>
  <dcterms:modified xsi:type="dcterms:W3CDTF">2022-06-24T16:59:04Z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0x010100EFAE60118ADAE34CAFD505D8B7C48121</vt:lpwstr>
  </property>
  <property fmtid="{D5CDD505-2E9C-101B-9397-08002B2CF9AE}" pid="3" name="AuthorIds_UIVersion_4096">
    <vt:lpwstr>39</vt:lpwstr>
  </property>
  <property fmtid="{D5CDD505-2E9C-101B-9397-08002B2CF9AE}" pid="4" name="MediaServiceImageTags">
    <vt:lpwstr/>
  </property>
</Properties>
</file>